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fntdata" ContentType="application/x-fontdata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handoutMasters/handoutMaster1.xml" ContentType="application/vnd.openxmlformats-officedocument.presentationml.handoutMaster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</file>

<file path=ppt/presentation.xml><?xml version="1.0" encoding="utf-8"?>
<p:presentation xmlns:p="http://schemas.openxmlformats.org/presentationml/2006/main" xmlns:r="http://schemas.openxmlformats.org/officeDocument/2006/relationships" xmlns:a="http://schemas.openxmlformats.org/drawingml/2006/main" embedTrueTypeFonts="1" saveSubsetFonts="1">
  <p:sldMasterIdLst>
    <p:sldMasterId id="2147483648" r:id="rId1"/>
  </p:sldMasterIdLst>
  <p:notesMasterIdLst>
    <p:notesMasterId r:id="rId2"/>
  </p:notesMasterIdLst>
  <p:handoutMasterIdLst>
    <p:handoutMasterId r:id="rId3"/>
  </p:handoutMasterIdLst>
  <p:sldIdLst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</p:sldIdLst>
  <p:sldSz type="screen16x9" cy="6858000" cx="12192000"/>
  <p:notesSz cx="6858000" cy="9144000"/>
  <p:embeddedFontLst>
    <p:embeddedFont>
      <p:font typeface="Calibri" panose="020F0502020204030204" pitchFamily="34" charset="0"/>
      <p:regular r:id="rId16"/>
      <p:bold r:id="rId17"/>
      <p:italic r:id="rId18"/>
      <p:boldItalic r:id="rId19"/>
    </p:embeddedFont>
  </p:embeddedFontLst>
  <p:defaultTextStyle>
    <a:defPPr>
      <a:defRPr lang="zh-CN"/>
    </a:defPPr>
    <a:lvl1pPr algn="l" defTabSz="914400" eaLnBrk="1" hangingPunct="1" latinLnBrk="0" marL="0" rtl="0">
      <a:defRPr sz="1800" kern="12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sz="1800" kern="12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sz="1800" kern="12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sz="1800" kern="12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sz="1800" kern="12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sz="1800" kern="12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sz="1800" kern="12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sz="1800" kern="12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p="http://schemas.openxmlformats.org/presentationml/2006/main" xmlns:r="http://schemas.openxmlformats.org/officeDocument/2006/relationships" xmlns:a="http://schemas.openxmlformats.org/drawingml/2006/main">
  <p:clrMru>
    <a:srgbClr val="F8EAE8"/>
    <a:srgbClr val="B0585C"/>
    <a:srgbClr val="F5E1DF"/>
    <a:srgbClr val="D98D88"/>
    <a:srgbClr val="98484B"/>
    <a:srgbClr val="AE3F57"/>
    <a:srgbClr val="E2A7A2"/>
    <a:srgbClr val="EECCC8"/>
    <a:srgbClr val="FBCCC9"/>
    <a:srgbClr val="634241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p="http://schemas.openxmlformats.org/presentationml/2006/main" xmlns:r="http://schemas.openxmlformats.org/officeDocument/2006/relationships" xmlns:a="http://schemas.openxmlformats.org/drawingml/2006/main" lastView="sldThumbnailView">
  <p:normalViewPr horzBarState="maximized">
    <p:restoredLeft sz="25287" autoAdjust="0"/>
    <p:restoredTop sz="94660"/>
  </p:normalViewPr>
  <p:slideViewPr>
    <p:cSldViewPr showGuides="1" snapToGrid="0">
      <p:cViewPr>
        <p:scale>
          <a:sx n="75" d="100"/>
          <a:sy n="75" d="100"/>
        </p:scale>
        <p:origin x="1362" y="822"/>
      </p:cViewPr>
      <p:guideLst>
        <p:guide orient="horz" pos="213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-1120"/>
    </p:cViewPr>
  </p:sorterViewPr>
  <p:gridSpacing cx="72008" cy="72008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notesMaster" Target="notesMasters/notesMaster1.xml"/><Relationship Id="rId3" Type="http://schemas.openxmlformats.org/officeDocument/2006/relationships/handoutMaster" Target="handoutMasters/handoutMaster1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font" Target="fonts/font1.fntdata"/><Relationship Id="rId17" Type="http://schemas.openxmlformats.org/officeDocument/2006/relationships/font" Target="fonts/font2.fntdata"/><Relationship Id="rId18" Type="http://schemas.openxmlformats.org/officeDocument/2006/relationships/font" Target="fonts/font3.fntdata"/><Relationship Id="rId19" Type="http://schemas.openxmlformats.org/officeDocument/2006/relationships/font" Target="fonts/font4.fntdata"/><Relationship Id="rId20" Type="http://schemas.openxmlformats.org/officeDocument/2006/relationships/tableStyles" Target="tableStyles.xml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/Relationships>
</file>

<file path=ppt/handoutMasters/_rels/handoutMaster1.xml.rels><?xml version="1.0" encoding="UTF-8" standalone="yes"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5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8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/>
        </p:spPr>
        <p:txBody>
          <a:bodyPr bIns="45720" lIns="91440" rIns="91440" rtlCol="0" tIns="45720" vert="horz"/>
          <a:lstStyle>
            <a:lvl1pPr algn="l">
              <a:defRPr sz="1200"/>
            </a:lvl1pPr>
          </a:lstStyle>
          <a:p>
            <a:endParaRPr altLang="en-US" lang="zh-CN"/>
          </a:p>
        </p:txBody>
      </p:sp>
      <p:sp>
        <p:nvSpPr>
          <p:cNvPr id="1048679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/>
        </p:spPr>
        <p:txBody>
          <a:bodyPr bIns="45720" lIns="91440" rIns="91440" rtlCol="0" tIns="45720" vert="horz"/>
          <a:lstStyle>
            <a:lvl1pPr algn="r">
              <a:defRPr sz="1200"/>
            </a:lvl1pPr>
          </a:lstStyle>
          <a:p>
            <a:fld id="{0F9B84EA-7D68-4D60-9CB1-D50884785D1C}" type="datetimeFigureOut">
              <a:rPr altLang="en-US" lang="zh-CN" smtClean="0"/>
            </a:fld>
            <a:endParaRPr altLang="en-US" lang="zh-CN"/>
          </a:p>
        </p:txBody>
      </p:sp>
      <p:sp>
        <p:nvSpPr>
          <p:cNvPr id="1048680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/>
        </p:spPr>
        <p:txBody>
          <a:bodyPr anchor="b" bIns="45720" lIns="91440" rIns="91440" rtlCol="0" tIns="45720" vert="horz"/>
          <a:lstStyle>
            <a:lvl1pPr algn="l">
              <a:defRPr sz="1200"/>
            </a:lvl1pPr>
          </a:lstStyle>
          <a:p>
            <a:endParaRPr altLang="en-US" lang="zh-CN"/>
          </a:p>
        </p:txBody>
      </p:sp>
      <p:sp>
        <p:nvSpPr>
          <p:cNvPr id="1048681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/>
        </p:spPr>
        <p:txBody>
          <a:bodyPr anchor="b" bIns="45720" lIns="91440" rIns="91440" rtlCol="0" tIns="45720" vert="horz"/>
          <a:lstStyle>
            <a:lvl1pPr algn="r">
              <a:defRPr sz="1200"/>
            </a:lvl1pPr>
          </a:lstStyle>
          <a:p>
            <a:fld id="{8D4E0FC9-F1F8-4FAE-9988-3BA365CFD46F}" type="slidenum">
              <a:rPr altLang="en-US" lang="zh-CN" smtClean="0"/>
            </a:fld>
            <a:endParaRPr altLang="en-US" lang="zh-CN"/>
          </a:p>
        </p:txBody>
      </p:sp>
    </p:spTree>
  </p:cSld>
  <p:clrMap accent1="accent1" accent2="accent2" accent3="accent3" accent4="accent4" accent5="accent5" accent6="accent6" bg1="lt1" bg2="lt2" tx1="dk1" tx2="dk2" hlink="hlink" folHlink="folHlink"/>
</p:handoutMaster>
</file>

<file path=ppt/notesMasters/_rels/notesMaster1.xml.rels><?xml version="1.0" encoding="UTF-8" standalone="yes"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5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/>
        </p:spPr>
        <p:txBody>
          <a:bodyPr bIns="45720" lIns="91440" rIns="91440" rtlCol="0" tIns="45720" vert="horz"/>
          <a:lstStyle>
            <a:lvl1pPr algn="l">
              <a:defRPr sz="1200">
                <a:ea typeface="Arial" panose="020B0604020202020204" pitchFamily="34" charset="0"/>
              </a:defRPr>
            </a:lvl1pPr>
          </a:lstStyle>
          <a:p>
            <a:endParaRPr altLang="en-US" lang="zh-CN"/>
          </a:p>
        </p:txBody>
      </p:sp>
      <p:sp>
        <p:nvSpPr>
          <p:cNvPr id="104867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/>
        </p:spPr>
        <p:txBody>
          <a:bodyPr bIns="45720" lIns="91440" rIns="91440" rtlCol="0" tIns="45720" vert="horz"/>
          <a:lstStyle>
            <a:lvl1pPr algn="r">
              <a:defRPr sz="1200">
                <a:ea typeface="Arial" panose="020B0604020202020204" pitchFamily="34" charset="0"/>
              </a:defRPr>
            </a:lvl1pPr>
          </a:lstStyle>
          <a:p>
            <a:fld id="{D2A48B96-639E-45A3-A0BA-2464DFDB1FAA}" type="datetimeFigureOut">
              <a:rPr altLang="en-US" lang="zh-CN" smtClean="0"/>
            </a:fld>
            <a:endParaRPr altLang="en-US" lang="zh-CN"/>
          </a:p>
        </p:txBody>
      </p:sp>
      <p:sp>
        <p:nvSpPr>
          <p:cNvPr id="1048674" name="幻灯片图像占位符 3"/>
          <p:cNvSpPr>
            <a:spLocks noChangeAspect="1" noRot="1" noGrp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/>
          <a:noFill/>
          <a:ln w="12700">
            <a:solidFill>
              <a:prstClr val="black"/>
            </a:solidFill>
          </a:ln>
        </p:spPr>
        <p:txBody>
          <a:bodyPr anchor="ctr" bIns="45720" lIns="91440" rIns="91440" rtlCol="0" tIns="45720" vert="horz"/>
          <a:p>
            <a:endParaRPr altLang="en-US" lang="zh-CN"/>
          </a:p>
        </p:txBody>
      </p:sp>
      <p:sp>
        <p:nvSpPr>
          <p:cNvPr id="104867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/>
        </p:spPr>
        <p:txBody>
          <a:bodyPr bIns="45720" lIns="91440" rIns="91440" rtlCol="0" tIns="45720" vert="horz"/>
          <a:p>
            <a:pPr lvl="0"/>
            <a:r>
              <a:rPr altLang="en-US" lang="zh-CN" smtClean="0"/>
              <a:t>单击此处编辑母版文本样式</a:t>
            </a:r>
            <a:endParaRPr altLang="en-US" lang="zh-CN" smtClean="0"/>
          </a:p>
          <a:p>
            <a:pPr lvl="1"/>
            <a:r>
              <a:rPr altLang="en-US" lang="zh-CN" smtClean="0"/>
              <a:t>第二级</a:t>
            </a:r>
            <a:endParaRPr altLang="en-US" lang="zh-CN" smtClean="0"/>
          </a:p>
          <a:p>
            <a:pPr lvl="2"/>
            <a:r>
              <a:rPr altLang="en-US" lang="zh-CN" smtClean="0"/>
              <a:t>第三级</a:t>
            </a:r>
            <a:endParaRPr altLang="en-US" lang="zh-CN" smtClean="0"/>
          </a:p>
          <a:p>
            <a:pPr lvl="3"/>
            <a:r>
              <a:rPr altLang="en-US" lang="zh-CN" smtClean="0"/>
              <a:t>第四级</a:t>
            </a:r>
            <a:endParaRPr altLang="en-US" lang="zh-CN" smtClean="0"/>
          </a:p>
          <a:p>
            <a:pPr lvl="4"/>
            <a:r>
              <a:rPr altLang="en-US" lang="zh-CN" smtClean="0"/>
              <a:t>第五级</a:t>
            </a:r>
            <a:endParaRPr altLang="en-US" lang="zh-CN"/>
          </a:p>
        </p:txBody>
      </p:sp>
      <p:sp>
        <p:nvSpPr>
          <p:cNvPr id="104867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/>
        </p:spPr>
        <p:txBody>
          <a:bodyPr anchor="b" bIns="45720" lIns="91440" rIns="91440" rtlCol="0" tIns="45720" vert="horz"/>
          <a:lstStyle>
            <a:lvl1pPr algn="l">
              <a:defRPr sz="1200">
                <a:ea typeface="Arial" panose="020B0604020202020204" pitchFamily="34" charset="0"/>
              </a:defRPr>
            </a:lvl1pPr>
          </a:lstStyle>
          <a:p>
            <a:endParaRPr altLang="en-US" lang="zh-CN"/>
          </a:p>
        </p:txBody>
      </p:sp>
      <p:sp>
        <p:nvSpPr>
          <p:cNvPr id="104867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/>
        </p:spPr>
        <p:txBody>
          <a:bodyPr anchor="b" bIns="45720" lIns="91440" rIns="91440" rtlCol="0" tIns="45720" vert="horz"/>
          <a:lstStyle>
            <a:lvl1pPr algn="r">
              <a:defRPr sz="1200">
                <a:ea typeface="Arial" panose="020B0604020202020204" pitchFamily="34" charset="0"/>
              </a:defRPr>
            </a:lvl1pPr>
          </a:lstStyle>
          <a:p>
            <a:fld id="{A6837353-30EB-4A48-80EB-173D804AEFBD}" type="slidenum">
              <a:rPr altLang="en-US" lang="zh-CN" smtClean="0"/>
            </a:fld>
            <a:endParaRPr altLang="en-US" lang="zh-CN"/>
          </a:p>
        </p:txBody>
      </p:sp>
    </p:spTree>
  </p:cSld>
  <p:clrMap accent1="accent1" accent2="accent2" accent3="accent3" accent4="accent4" accent5="accent5" accent6="accent6" bg1="lt1" bg2="lt2" tx1="dk1" tx2="dk2" hlink="hlink" folHlink="folHlink"/>
  <p:notesStyle>
    <a:lvl1pPr algn="l" defTabSz="914400" eaLnBrk="1" hangingPunct="1" latinLnBrk="0" marL="0" rtl="0">
      <a:defRPr sz="1200" kern="1200">
        <a:solidFill>
          <a:schemeClr val="tx1"/>
        </a:solidFill>
        <a:latin typeface="+mn-lt"/>
        <a:ea typeface="Arial" panose="020B0604020202020204" pitchFamily="34" charset="0"/>
        <a:cs typeface="+mn-cs"/>
      </a:defRPr>
    </a:lvl1pPr>
    <a:lvl2pPr algn="l" defTabSz="914400" eaLnBrk="1" hangingPunct="1" latinLnBrk="0" marL="457200" rtl="0">
      <a:defRPr sz="1200" kern="1200">
        <a:solidFill>
          <a:schemeClr val="tx1"/>
        </a:solidFill>
        <a:latin typeface="+mn-lt"/>
        <a:ea typeface="Arial" panose="020B0604020202020204" pitchFamily="34" charset="0"/>
        <a:cs typeface="+mn-cs"/>
      </a:defRPr>
    </a:lvl2pPr>
    <a:lvl3pPr algn="l" defTabSz="914400" eaLnBrk="1" hangingPunct="1" latinLnBrk="0" marL="914400" rtl="0">
      <a:defRPr sz="1200" kern="1200">
        <a:solidFill>
          <a:schemeClr val="tx1"/>
        </a:solidFill>
        <a:latin typeface="+mn-lt"/>
        <a:ea typeface="Arial" panose="020B0604020202020204" pitchFamily="34" charset="0"/>
        <a:cs typeface="+mn-cs"/>
      </a:defRPr>
    </a:lvl3pPr>
    <a:lvl4pPr algn="l" defTabSz="914400" eaLnBrk="1" hangingPunct="1" latinLnBrk="0" marL="1371600" rtl="0">
      <a:defRPr sz="1200" kern="1200">
        <a:solidFill>
          <a:schemeClr val="tx1"/>
        </a:solidFill>
        <a:latin typeface="+mn-lt"/>
        <a:ea typeface="Arial" panose="020B0604020202020204" pitchFamily="34" charset="0"/>
        <a:cs typeface="+mn-cs"/>
      </a:defRPr>
    </a:lvl4pPr>
    <a:lvl5pPr algn="l" defTabSz="914400" eaLnBrk="1" hangingPunct="1" latinLnBrk="0" marL="1828800" rtl="0">
      <a:defRPr sz="1200" kern="1200">
        <a:solidFill>
          <a:schemeClr val="tx1"/>
        </a:solidFill>
        <a:latin typeface="+mn-lt"/>
        <a:ea typeface="Arial" panose="020B0604020202020204" pitchFamily="34" charset="0"/>
        <a:cs typeface="+mn-cs"/>
      </a:defRPr>
    </a:lvl5pPr>
    <a:lvl6pPr algn="l" defTabSz="914400" eaLnBrk="1" hangingPunct="1" latinLnBrk="0" marL="2286000" rtl="0">
      <a:defRPr sz="1200" kern="12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sz="1200" kern="12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sz="1200" kern="12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itle">
  <p:cSld name="标题幻灯片">
    <p:spTree>
      <p:nvGrpSpPr>
        <p:cNvPr id="4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7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altLang="en-US" lang="zh-CN"/>
              <a:t>单击此处编辑母版标题样式</a:t>
            </a:r>
            <a:endParaRPr altLang="en-US" lang="zh-CN"/>
          </a:p>
        </p:txBody>
      </p:sp>
      <p:sp>
        <p:nvSpPr>
          <p:cNvPr id="1048618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algn="ctr" indent="0" marL="0">
              <a:buNone/>
              <a:defRPr sz="2400"/>
            </a:lvl1pPr>
            <a:lvl2pPr algn="ctr" indent="0" marL="457200">
              <a:buNone/>
              <a:defRPr sz="2000"/>
            </a:lvl2pPr>
            <a:lvl3pPr algn="ctr" indent="0" marL="914400">
              <a:buNone/>
              <a:defRPr sz="1800"/>
            </a:lvl3pPr>
            <a:lvl4pPr algn="ctr" indent="0" marL="1371600">
              <a:buNone/>
              <a:defRPr sz="1600"/>
            </a:lvl4pPr>
            <a:lvl5pPr algn="ctr" indent="0" marL="1828800">
              <a:buNone/>
              <a:defRPr sz="1600"/>
            </a:lvl5pPr>
            <a:lvl6pPr algn="ctr" indent="0" marL="2286000">
              <a:buNone/>
              <a:defRPr sz="1600"/>
            </a:lvl6pPr>
            <a:lvl7pPr algn="ctr" indent="0" marL="2743200">
              <a:buNone/>
              <a:defRPr sz="1600"/>
            </a:lvl7pPr>
            <a:lvl8pPr algn="ctr" indent="0" marL="3200400">
              <a:buNone/>
              <a:defRPr sz="1600"/>
            </a:lvl8pPr>
            <a:lvl9pPr algn="ctr" indent="0" marL="3657600">
              <a:buNone/>
              <a:defRPr sz="1600"/>
            </a:lvl9pPr>
          </a:lstStyle>
          <a:p>
            <a:r>
              <a:rPr altLang="en-US" lang="zh-CN"/>
              <a:t>单击此处编辑母版副标题样式</a:t>
            </a:r>
            <a:endParaRPr altLang="en-US" lang="zh-CN"/>
          </a:p>
        </p:txBody>
      </p:sp>
      <p:sp>
        <p:nvSpPr>
          <p:cNvPr id="1048619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167D90DE-0970-4286-994F-10C1F7CFB1B2}" type="datetimeFigureOut">
              <a:rPr altLang="en-US" lang="zh-CN" smtClean="0"/>
            </a:fld>
            <a:endParaRPr altLang="en-US" lang="zh-CN"/>
          </a:p>
        </p:txBody>
      </p:sp>
      <p:sp>
        <p:nvSpPr>
          <p:cNvPr id="1048620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621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15B89F1E-5F69-47CC-A712-D21D45ECB9BA}" type="slidenum">
              <a:rPr altLang="en-US" lang="zh-CN" smtClean="0"/>
            </a:fld>
            <a:endParaRPr altLang="en-US" lang="zh-CN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med">
        <p15:prstTrans prst="pageCurlDouble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vertTx">
  <p:cSld name="标题和竖排文字">
    <p:spTree>
      <p:nvGrpSpPr>
        <p:cNvPr id="4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altLang="en-US" lang="zh-CN"/>
              <a:t>单击此处编辑母版标题样式</a:t>
            </a:r>
            <a:endParaRPr altLang="en-US" lang="zh-CN"/>
          </a:p>
        </p:txBody>
      </p:sp>
      <p:sp>
        <p:nvSpPr>
          <p:cNvPr id="104864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p>
            <a:pPr lvl="0"/>
            <a:r>
              <a:rPr altLang="en-US" lang="zh-CN"/>
              <a:t>单击此处编辑母版文本样式</a:t>
            </a:r>
            <a:endParaRPr altLang="en-US" lang="zh-CN"/>
          </a:p>
          <a:p>
            <a:pPr lvl="1"/>
            <a:r>
              <a:rPr altLang="en-US" lang="zh-CN"/>
              <a:t>第二级</a:t>
            </a:r>
            <a:endParaRPr altLang="en-US" lang="zh-CN"/>
          </a:p>
          <a:p>
            <a:pPr lvl="2"/>
            <a:r>
              <a:rPr altLang="en-US" lang="zh-CN"/>
              <a:t>第三级</a:t>
            </a:r>
            <a:endParaRPr altLang="en-US" lang="zh-CN"/>
          </a:p>
          <a:p>
            <a:pPr lvl="3"/>
            <a:r>
              <a:rPr altLang="en-US" lang="zh-CN"/>
              <a:t>第四级</a:t>
            </a:r>
            <a:endParaRPr altLang="en-US" lang="zh-CN"/>
          </a:p>
          <a:p>
            <a:pPr lvl="4"/>
            <a:r>
              <a:rPr altLang="en-US" lang="zh-CN"/>
              <a:t>第五级</a:t>
            </a:r>
            <a:endParaRPr altLang="en-US" lang="zh-CN"/>
          </a:p>
        </p:txBody>
      </p:sp>
      <p:sp>
        <p:nvSpPr>
          <p:cNvPr id="104864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167D90DE-0970-4286-994F-10C1F7CFB1B2}" type="datetimeFigureOut">
              <a:rPr altLang="en-US" lang="zh-CN" smtClean="0"/>
            </a:fld>
            <a:endParaRPr altLang="en-US" lang="zh-CN"/>
          </a:p>
        </p:txBody>
      </p:sp>
      <p:sp>
        <p:nvSpPr>
          <p:cNvPr id="104864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64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15B89F1E-5F69-47CC-A712-D21D45ECB9BA}" type="slidenum">
              <a:rPr altLang="en-US" lang="zh-CN" smtClean="0"/>
            </a:fld>
            <a:endParaRPr altLang="en-US" lang="zh-CN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med">
        <p15:prstTrans prst="pageCurlDouble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vertTitleAndTx">
  <p:cSld name="垂直排列标题与 文本">
    <p:spTree>
      <p:nvGrpSpPr>
        <p:cNvPr id="4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6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p>
            <a:r>
              <a:rPr altLang="en-US" lang="zh-CN"/>
              <a:t>单击此处编辑母版标题样式</a:t>
            </a:r>
            <a:endParaRPr altLang="en-US" lang="zh-CN"/>
          </a:p>
        </p:txBody>
      </p:sp>
      <p:sp>
        <p:nvSpPr>
          <p:cNvPr id="1048627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p>
            <a:pPr lvl="0"/>
            <a:r>
              <a:rPr altLang="en-US" lang="zh-CN"/>
              <a:t>单击此处编辑母版文本样式</a:t>
            </a:r>
            <a:endParaRPr altLang="en-US" lang="zh-CN"/>
          </a:p>
          <a:p>
            <a:pPr lvl="1"/>
            <a:r>
              <a:rPr altLang="en-US" lang="zh-CN"/>
              <a:t>第二级</a:t>
            </a:r>
            <a:endParaRPr altLang="en-US" lang="zh-CN"/>
          </a:p>
          <a:p>
            <a:pPr lvl="2"/>
            <a:r>
              <a:rPr altLang="en-US" lang="zh-CN"/>
              <a:t>第三级</a:t>
            </a:r>
            <a:endParaRPr altLang="en-US" lang="zh-CN"/>
          </a:p>
          <a:p>
            <a:pPr lvl="3"/>
            <a:r>
              <a:rPr altLang="en-US" lang="zh-CN"/>
              <a:t>第四级</a:t>
            </a:r>
            <a:endParaRPr altLang="en-US" lang="zh-CN"/>
          </a:p>
          <a:p>
            <a:pPr lvl="4"/>
            <a:r>
              <a:rPr altLang="en-US" lang="zh-CN"/>
              <a:t>第五级</a:t>
            </a:r>
            <a:endParaRPr altLang="en-US" lang="zh-CN"/>
          </a:p>
        </p:txBody>
      </p:sp>
      <p:sp>
        <p:nvSpPr>
          <p:cNvPr id="1048628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167D90DE-0970-4286-994F-10C1F7CFB1B2}" type="datetimeFigureOut">
              <a:rPr altLang="en-US" lang="zh-CN" smtClean="0"/>
            </a:fld>
            <a:endParaRPr altLang="en-US" lang="zh-CN"/>
          </a:p>
        </p:txBody>
      </p:sp>
      <p:sp>
        <p:nvSpPr>
          <p:cNvPr id="1048629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630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15B89F1E-5F69-47CC-A712-D21D45ECB9BA}" type="slidenum">
              <a:rPr altLang="en-US" lang="zh-CN" smtClean="0"/>
            </a:fld>
            <a:endParaRPr altLang="en-US" lang="zh-CN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med">
        <p15:prstTrans prst="pageCurlDouble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标题和内容">
    <p:spTree>
      <p:nvGrpSpPr>
        <p:cNvPr id="4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1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altLang="en-US" lang="zh-CN"/>
              <a:t>单击此处编辑母版标题样式</a:t>
            </a:r>
            <a:endParaRPr altLang="en-US" lang="zh-CN"/>
          </a:p>
        </p:txBody>
      </p:sp>
      <p:sp>
        <p:nvSpPr>
          <p:cNvPr id="1048632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lvl="0"/>
            <a:r>
              <a:rPr altLang="en-US" lang="zh-CN"/>
              <a:t>单击此处编辑母版文本样式</a:t>
            </a:r>
            <a:endParaRPr altLang="en-US" lang="zh-CN"/>
          </a:p>
          <a:p>
            <a:pPr lvl="1"/>
            <a:r>
              <a:rPr altLang="en-US" lang="zh-CN"/>
              <a:t>第二级</a:t>
            </a:r>
            <a:endParaRPr altLang="en-US" lang="zh-CN"/>
          </a:p>
          <a:p>
            <a:pPr lvl="2"/>
            <a:r>
              <a:rPr altLang="en-US" lang="zh-CN"/>
              <a:t>第三级</a:t>
            </a:r>
            <a:endParaRPr altLang="en-US" lang="zh-CN"/>
          </a:p>
          <a:p>
            <a:pPr lvl="3"/>
            <a:r>
              <a:rPr altLang="en-US" lang="zh-CN"/>
              <a:t>第四级</a:t>
            </a:r>
            <a:endParaRPr altLang="en-US" lang="zh-CN"/>
          </a:p>
          <a:p>
            <a:pPr lvl="4"/>
            <a:r>
              <a:rPr altLang="en-US" lang="zh-CN"/>
              <a:t>第五级</a:t>
            </a:r>
            <a:endParaRPr altLang="en-US" lang="zh-CN"/>
          </a:p>
        </p:txBody>
      </p:sp>
      <p:sp>
        <p:nvSpPr>
          <p:cNvPr id="104863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167D90DE-0970-4286-994F-10C1F7CFB1B2}" type="datetimeFigureOut">
              <a:rPr altLang="en-US" lang="zh-CN" smtClean="0"/>
            </a:fld>
            <a:endParaRPr altLang="en-US" lang="zh-CN"/>
          </a:p>
        </p:txBody>
      </p:sp>
      <p:sp>
        <p:nvSpPr>
          <p:cNvPr id="104863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63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15B89F1E-5F69-47CC-A712-D21D45ECB9BA}" type="slidenum">
              <a:rPr altLang="en-US" lang="zh-CN" smtClean="0"/>
            </a:fld>
            <a:endParaRPr altLang="en-US" lang="zh-CN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med">
        <p15:prstTrans prst="pageCurlDouble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secHead">
  <p:cSld name="节标题">
    <p:spTree>
      <p:nvGrpSpPr>
        <p:cNvPr id="4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7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altLang="en-US" lang="zh-CN"/>
              <a:t>单击此处编辑母版标题样式</a:t>
            </a:r>
            <a:endParaRPr altLang="en-US" lang="zh-CN"/>
          </a:p>
        </p:txBody>
      </p:sp>
      <p:sp>
        <p:nvSpPr>
          <p:cNvPr id="1048648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indent="0" marL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indent="0" marL="45720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indent="0" marL="91440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indent="0" marL="13716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indent="0" marL="18288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indent="0" marL="22860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indent="0" marL="27432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indent="0" marL="32004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indent="0" marL="36576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altLang="en-US" lang="zh-CN"/>
              <a:t>单击此处编辑母版文本样式</a:t>
            </a:r>
            <a:endParaRPr altLang="en-US" lang="zh-CN"/>
          </a:p>
        </p:txBody>
      </p:sp>
      <p:sp>
        <p:nvSpPr>
          <p:cNvPr id="1048649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167D90DE-0970-4286-994F-10C1F7CFB1B2}" type="datetimeFigureOut">
              <a:rPr altLang="en-US" lang="zh-CN" smtClean="0"/>
            </a:fld>
            <a:endParaRPr altLang="en-US" lang="zh-CN"/>
          </a:p>
        </p:txBody>
      </p:sp>
      <p:sp>
        <p:nvSpPr>
          <p:cNvPr id="1048650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651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15B89F1E-5F69-47CC-A712-D21D45ECB9BA}" type="slidenum">
              <a:rPr altLang="en-US" lang="zh-CN" smtClean="0"/>
            </a:fld>
            <a:endParaRPr altLang="en-US" lang="zh-CN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med">
        <p15:prstTrans prst="pageCurlDouble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woObj">
  <p:cSld name="两栏内容">
    <p:spTree>
      <p:nvGrpSpPr>
        <p:cNvPr id="4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altLang="en-US" lang="zh-CN"/>
              <a:t>单击此处编辑母版标题样式</a:t>
            </a:r>
            <a:endParaRPr altLang="en-US" lang="zh-CN"/>
          </a:p>
        </p:txBody>
      </p:sp>
      <p:sp>
        <p:nvSpPr>
          <p:cNvPr id="104865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p>
            <a:pPr lvl="0"/>
            <a:r>
              <a:rPr altLang="en-US" lang="zh-CN"/>
              <a:t>单击此处编辑母版文本样式</a:t>
            </a:r>
            <a:endParaRPr altLang="en-US" lang="zh-CN"/>
          </a:p>
          <a:p>
            <a:pPr lvl="1"/>
            <a:r>
              <a:rPr altLang="en-US" lang="zh-CN"/>
              <a:t>第二级</a:t>
            </a:r>
            <a:endParaRPr altLang="en-US" lang="zh-CN"/>
          </a:p>
          <a:p>
            <a:pPr lvl="2"/>
            <a:r>
              <a:rPr altLang="en-US" lang="zh-CN"/>
              <a:t>第三级</a:t>
            </a:r>
            <a:endParaRPr altLang="en-US" lang="zh-CN"/>
          </a:p>
          <a:p>
            <a:pPr lvl="3"/>
            <a:r>
              <a:rPr altLang="en-US" lang="zh-CN"/>
              <a:t>第四级</a:t>
            </a:r>
            <a:endParaRPr altLang="en-US" lang="zh-CN"/>
          </a:p>
          <a:p>
            <a:pPr lvl="4"/>
            <a:r>
              <a:rPr altLang="en-US" lang="zh-CN"/>
              <a:t>第五级</a:t>
            </a:r>
            <a:endParaRPr altLang="en-US" lang="zh-CN"/>
          </a:p>
        </p:txBody>
      </p:sp>
      <p:sp>
        <p:nvSpPr>
          <p:cNvPr id="104865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p>
            <a:pPr lvl="0"/>
            <a:r>
              <a:rPr altLang="en-US" lang="zh-CN"/>
              <a:t>单击此处编辑母版文本样式</a:t>
            </a:r>
            <a:endParaRPr altLang="en-US" lang="zh-CN"/>
          </a:p>
          <a:p>
            <a:pPr lvl="1"/>
            <a:r>
              <a:rPr altLang="en-US" lang="zh-CN"/>
              <a:t>第二级</a:t>
            </a:r>
            <a:endParaRPr altLang="en-US" lang="zh-CN"/>
          </a:p>
          <a:p>
            <a:pPr lvl="2"/>
            <a:r>
              <a:rPr altLang="en-US" lang="zh-CN"/>
              <a:t>第三级</a:t>
            </a:r>
            <a:endParaRPr altLang="en-US" lang="zh-CN"/>
          </a:p>
          <a:p>
            <a:pPr lvl="3"/>
            <a:r>
              <a:rPr altLang="en-US" lang="zh-CN"/>
              <a:t>第四级</a:t>
            </a:r>
            <a:endParaRPr altLang="en-US" lang="zh-CN"/>
          </a:p>
          <a:p>
            <a:pPr lvl="4"/>
            <a:r>
              <a:rPr altLang="en-US" lang="zh-CN"/>
              <a:t>第五级</a:t>
            </a:r>
            <a:endParaRPr altLang="en-US" lang="zh-CN"/>
          </a:p>
        </p:txBody>
      </p:sp>
      <p:sp>
        <p:nvSpPr>
          <p:cNvPr id="104865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167D90DE-0970-4286-994F-10C1F7CFB1B2}" type="datetimeFigureOut">
              <a:rPr altLang="en-US" lang="zh-CN" smtClean="0"/>
            </a:fld>
            <a:endParaRPr altLang="en-US" lang="zh-CN"/>
          </a:p>
        </p:txBody>
      </p:sp>
      <p:sp>
        <p:nvSpPr>
          <p:cNvPr id="104865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65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15B89F1E-5F69-47CC-A712-D21D45ECB9BA}" type="slidenum">
              <a:rPr altLang="en-US" lang="zh-CN" smtClean="0"/>
            </a:fld>
            <a:endParaRPr altLang="en-US" lang="zh-CN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med">
        <p15:prstTrans prst="pageCurlDouble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woTxTwoObj">
  <p:cSld name="比较">
    <p:spTree>
      <p:nvGrpSpPr>
        <p:cNvPr id="4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8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p>
            <a:r>
              <a:rPr altLang="en-US" lang="zh-CN"/>
              <a:t>单击此处编辑母版标题样式</a:t>
            </a:r>
            <a:endParaRPr altLang="en-US" lang="zh-CN"/>
          </a:p>
        </p:txBody>
      </p:sp>
      <p:sp>
        <p:nvSpPr>
          <p:cNvPr id="1048659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indent="0" marL="0">
              <a:buNone/>
              <a:defRPr b="1" sz="2400"/>
            </a:lvl1pPr>
            <a:lvl2pPr indent="0" marL="457200">
              <a:buNone/>
              <a:defRPr b="1" sz="2000"/>
            </a:lvl2pPr>
            <a:lvl3pPr indent="0" marL="914400">
              <a:buNone/>
              <a:defRPr b="1" sz="1800"/>
            </a:lvl3pPr>
            <a:lvl4pPr indent="0" marL="1371600">
              <a:buNone/>
              <a:defRPr b="1" sz="1600"/>
            </a:lvl4pPr>
            <a:lvl5pPr indent="0" marL="1828800">
              <a:buNone/>
              <a:defRPr b="1" sz="1600"/>
            </a:lvl5pPr>
            <a:lvl6pPr indent="0" marL="2286000">
              <a:buNone/>
              <a:defRPr b="1" sz="1600"/>
            </a:lvl6pPr>
            <a:lvl7pPr indent="0" marL="2743200">
              <a:buNone/>
              <a:defRPr b="1" sz="1600"/>
            </a:lvl7pPr>
            <a:lvl8pPr indent="0" marL="3200400">
              <a:buNone/>
              <a:defRPr b="1" sz="1600"/>
            </a:lvl8pPr>
            <a:lvl9pPr indent="0" marL="3657600">
              <a:buNone/>
              <a:defRPr b="1" sz="1600"/>
            </a:lvl9pPr>
          </a:lstStyle>
          <a:p>
            <a:pPr lvl="0"/>
            <a:r>
              <a:rPr altLang="en-US" lang="zh-CN"/>
              <a:t>单击此处编辑母版文本样式</a:t>
            </a:r>
            <a:endParaRPr altLang="en-US" lang="zh-CN"/>
          </a:p>
        </p:txBody>
      </p:sp>
      <p:sp>
        <p:nvSpPr>
          <p:cNvPr id="1048660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p>
            <a:pPr lvl="0"/>
            <a:r>
              <a:rPr altLang="en-US" lang="zh-CN"/>
              <a:t>单击此处编辑母版文本样式</a:t>
            </a:r>
            <a:endParaRPr altLang="en-US" lang="zh-CN"/>
          </a:p>
          <a:p>
            <a:pPr lvl="1"/>
            <a:r>
              <a:rPr altLang="en-US" lang="zh-CN"/>
              <a:t>第二级</a:t>
            </a:r>
            <a:endParaRPr altLang="en-US" lang="zh-CN"/>
          </a:p>
          <a:p>
            <a:pPr lvl="2"/>
            <a:r>
              <a:rPr altLang="en-US" lang="zh-CN"/>
              <a:t>第三级</a:t>
            </a:r>
            <a:endParaRPr altLang="en-US" lang="zh-CN"/>
          </a:p>
          <a:p>
            <a:pPr lvl="3"/>
            <a:r>
              <a:rPr altLang="en-US" lang="zh-CN"/>
              <a:t>第四级</a:t>
            </a:r>
            <a:endParaRPr altLang="en-US" lang="zh-CN"/>
          </a:p>
          <a:p>
            <a:pPr lvl="4"/>
            <a:r>
              <a:rPr altLang="en-US" lang="zh-CN"/>
              <a:t>第五级</a:t>
            </a:r>
            <a:endParaRPr altLang="en-US" lang="zh-CN"/>
          </a:p>
        </p:txBody>
      </p:sp>
      <p:sp>
        <p:nvSpPr>
          <p:cNvPr id="1048661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indent="0" marL="0">
              <a:buNone/>
              <a:defRPr b="1" sz="2400"/>
            </a:lvl1pPr>
            <a:lvl2pPr indent="0" marL="457200">
              <a:buNone/>
              <a:defRPr b="1" sz="2000"/>
            </a:lvl2pPr>
            <a:lvl3pPr indent="0" marL="914400">
              <a:buNone/>
              <a:defRPr b="1" sz="1800"/>
            </a:lvl3pPr>
            <a:lvl4pPr indent="0" marL="1371600">
              <a:buNone/>
              <a:defRPr b="1" sz="1600"/>
            </a:lvl4pPr>
            <a:lvl5pPr indent="0" marL="1828800">
              <a:buNone/>
              <a:defRPr b="1" sz="1600"/>
            </a:lvl5pPr>
            <a:lvl6pPr indent="0" marL="2286000">
              <a:buNone/>
              <a:defRPr b="1" sz="1600"/>
            </a:lvl6pPr>
            <a:lvl7pPr indent="0" marL="2743200">
              <a:buNone/>
              <a:defRPr b="1" sz="1600"/>
            </a:lvl7pPr>
            <a:lvl8pPr indent="0" marL="3200400">
              <a:buNone/>
              <a:defRPr b="1" sz="1600"/>
            </a:lvl8pPr>
            <a:lvl9pPr indent="0" marL="3657600">
              <a:buNone/>
              <a:defRPr b="1" sz="1600"/>
            </a:lvl9pPr>
          </a:lstStyle>
          <a:p>
            <a:pPr lvl="0"/>
            <a:r>
              <a:rPr altLang="en-US" lang="zh-CN"/>
              <a:t>单击此处编辑母版文本样式</a:t>
            </a:r>
            <a:endParaRPr altLang="en-US" lang="zh-CN"/>
          </a:p>
        </p:txBody>
      </p:sp>
      <p:sp>
        <p:nvSpPr>
          <p:cNvPr id="1048662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p>
            <a:pPr lvl="0"/>
            <a:r>
              <a:rPr altLang="en-US" lang="zh-CN"/>
              <a:t>单击此处编辑母版文本样式</a:t>
            </a:r>
            <a:endParaRPr altLang="en-US" lang="zh-CN"/>
          </a:p>
          <a:p>
            <a:pPr lvl="1"/>
            <a:r>
              <a:rPr altLang="en-US" lang="zh-CN"/>
              <a:t>第二级</a:t>
            </a:r>
            <a:endParaRPr altLang="en-US" lang="zh-CN"/>
          </a:p>
          <a:p>
            <a:pPr lvl="2"/>
            <a:r>
              <a:rPr altLang="en-US" lang="zh-CN"/>
              <a:t>第三级</a:t>
            </a:r>
            <a:endParaRPr altLang="en-US" lang="zh-CN"/>
          </a:p>
          <a:p>
            <a:pPr lvl="3"/>
            <a:r>
              <a:rPr altLang="en-US" lang="zh-CN"/>
              <a:t>第四级</a:t>
            </a:r>
            <a:endParaRPr altLang="en-US" lang="zh-CN"/>
          </a:p>
          <a:p>
            <a:pPr lvl="4"/>
            <a:r>
              <a:rPr altLang="en-US" lang="zh-CN"/>
              <a:t>第五级</a:t>
            </a:r>
            <a:endParaRPr altLang="en-US" lang="zh-CN"/>
          </a:p>
        </p:txBody>
      </p:sp>
      <p:sp>
        <p:nvSpPr>
          <p:cNvPr id="1048663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167D90DE-0970-4286-994F-10C1F7CFB1B2}" type="datetimeFigureOut">
              <a:rPr altLang="en-US" lang="zh-CN" smtClean="0"/>
            </a:fld>
            <a:endParaRPr altLang="en-US" lang="zh-CN"/>
          </a:p>
        </p:txBody>
      </p:sp>
      <p:sp>
        <p:nvSpPr>
          <p:cNvPr id="1048664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665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15B89F1E-5F69-47CC-A712-D21D45ECB9BA}" type="slidenum">
              <a:rPr altLang="en-US" lang="zh-CN" smtClean="0"/>
            </a:fld>
            <a:endParaRPr altLang="en-US" lang="zh-CN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med">
        <p15:prstTrans prst="pageCurlDouble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itleOnly">
  <p:cSld name="仅标题">
    <p:spTree>
      <p:nvGrpSpPr>
        <p:cNvPr id="4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altLang="en-US" lang="zh-CN"/>
              <a:t>单击此处编辑母版标题样式</a:t>
            </a:r>
            <a:endParaRPr altLang="en-US" lang="zh-CN"/>
          </a:p>
        </p:txBody>
      </p:sp>
      <p:sp>
        <p:nvSpPr>
          <p:cNvPr id="104862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167D90DE-0970-4286-994F-10C1F7CFB1B2}" type="datetimeFigureOut">
              <a:rPr altLang="en-US" lang="zh-CN" smtClean="0"/>
            </a:fld>
            <a:endParaRPr altLang="en-US" lang="zh-CN"/>
          </a:p>
        </p:txBody>
      </p:sp>
      <p:sp>
        <p:nvSpPr>
          <p:cNvPr id="104862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62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15B89F1E-5F69-47CC-A712-D21D45ECB9BA}" type="slidenum">
              <a:rPr altLang="en-US" lang="zh-CN" smtClean="0"/>
            </a:fld>
            <a:endParaRPr altLang="en-US" lang="zh-CN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med">
        <p15:prstTrans prst="pageCurlDouble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blank">
  <p:cSld name="空白">
    <p:spTree>
      <p:nvGrpSpPr>
        <p:cNvPr id="2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1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167D90DE-0970-4286-994F-10C1F7CFB1B2}" type="datetimeFigureOut">
              <a:rPr altLang="en-US" lang="zh-CN" smtClean="0"/>
            </a:fld>
            <a:endParaRPr altLang="en-US" lang="zh-CN"/>
          </a:p>
        </p:txBody>
      </p:sp>
      <p:sp>
        <p:nvSpPr>
          <p:cNvPr id="1048582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583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15B89F1E-5F69-47CC-A712-D21D45ECB9BA}" type="slidenum">
              <a:rPr altLang="en-US" lang="zh-CN" smtClean="0"/>
            </a:fld>
            <a:endParaRPr altLang="en-US" lang="zh-CN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med">
        <p15:prstTrans prst="pageCurlDouble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Tx">
  <p:cSld name="内容与标题">
    <p:spTree>
      <p:nvGrpSpPr>
        <p:cNvPr id="5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6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altLang="en-US" lang="zh-CN"/>
              <a:t>单击此处编辑母版标题样式</a:t>
            </a:r>
            <a:endParaRPr altLang="en-US" lang="zh-CN"/>
          </a:p>
        </p:txBody>
      </p:sp>
      <p:sp>
        <p:nvSpPr>
          <p:cNvPr id="1048667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altLang="en-US" lang="zh-CN"/>
              <a:t>单击此处编辑母版文本样式</a:t>
            </a:r>
            <a:endParaRPr altLang="en-US" lang="zh-CN"/>
          </a:p>
          <a:p>
            <a:pPr lvl="1"/>
            <a:r>
              <a:rPr altLang="en-US" lang="zh-CN"/>
              <a:t>第二级</a:t>
            </a:r>
            <a:endParaRPr altLang="en-US" lang="zh-CN"/>
          </a:p>
          <a:p>
            <a:pPr lvl="2"/>
            <a:r>
              <a:rPr altLang="en-US" lang="zh-CN"/>
              <a:t>第三级</a:t>
            </a:r>
            <a:endParaRPr altLang="en-US" lang="zh-CN"/>
          </a:p>
          <a:p>
            <a:pPr lvl="3"/>
            <a:r>
              <a:rPr altLang="en-US" lang="zh-CN"/>
              <a:t>第四级</a:t>
            </a:r>
            <a:endParaRPr altLang="en-US" lang="zh-CN"/>
          </a:p>
          <a:p>
            <a:pPr lvl="4"/>
            <a:r>
              <a:rPr altLang="en-US" lang="zh-CN"/>
              <a:t>第五级</a:t>
            </a:r>
            <a:endParaRPr altLang="en-US" lang="zh-CN"/>
          </a:p>
        </p:txBody>
      </p:sp>
      <p:sp>
        <p:nvSpPr>
          <p:cNvPr id="1048668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indent="0" marL="0">
              <a:buNone/>
              <a:defRPr sz="1600"/>
            </a:lvl1pPr>
            <a:lvl2pPr indent="0" marL="457200">
              <a:buNone/>
              <a:defRPr sz="1400"/>
            </a:lvl2pPr>
            <a:lvl3pPr indent="0" marL="914400">
              <a:buNone/>
              <a:defRPr sz="1200"/>
            </a:lvl3pPr>
            <a:lvl4pPr indent="0" marL="1371600">
              <a:buNone/>
              <a:defRPr sz="1000"/>
            </a:lvl4pPr>
            <a:lvl5pPr indent="0" marL="1828800">
              <a:buNone/>
              <a:defRPr sz="1000"/>
            </a:lvl5pPr>
            <a:lvl6pPr indent="0" marL="2286000">
              <a:buNone/>
              <a:defRPr sz="1000"/>
            </a:lvl6pPr>
            <a:lvl7pPr indent="0" marL="2743200">
              <a:buNone/>
              <a:defRPr sz="1000"/>
            </a:lvl7pPr>
            <a:lvl8pPr indent="0" marL="3200400">
              <a:buNone/>
              <a:defRPr sz="1000"/>
            </a:lvl8pPr>
            <a:lvl9pPr indent="0" marL="3657600">
              <a:buNone/>
              <a:defRPr sz="1000"/>
            </a:lvl9pPr>
          </a:lstStyle>
          <a:p>
            <a:pPr lvl="0"/>
            <a:r>
              <a:rPr altLang="en-US" lang="zh-CN"/>
              <a:t>单击此处编辑母版文本样式</a:t>
            </a:r>
            <a:endParaRPr altLang="en-US" lang="zh-CN"/>
          </a:p>
        </p:txBody>
      </p:sp>
      <p:sp>
        <p:nvSpPr>
          <p:cNvPr id="1048669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167D90DE-0970-4286-994F-10C1F7CFB1B2}" type="datetimeFigureOut">
              <a:rPr altLang="en-US" lang="zh-CN" smtClean="0"/>
            </a:fld>
            <a:endParaRPr altLang="en-US" lang="zh-CN"/>
          </a:p>
        </p:txBody>
      </p:sp>
      <p:sp>
        <p:nvSpPr>
          <p:cNvPr id="1048670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671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15B89F1E-5F69-47CC-A712-D21D45ECB9BA}" type="slidenum">
              <a:rPr altLang="en-US" lang="zh-CN" smtClean="0"/>
            </a:fld>
            <a:endParaRPr altLang="en-US" lang="zh-CN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med">
        <p15:prstTrans prst="pageCurlDouble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picTx">
  <p:cSld name="图片与标题">
    <p:spTree>
      <p:nvGrpSpPr>
        <p:cNvPr id="4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6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altLang="en-US" lang="zh-CN"/>
              <a:t>单击此处编辑母版标题样式</a:t>
            </a:r>
            <a:endParaRPr altLang="en-US" lang="zh-CN"/>
          </a:p>
        </p:txBody>
      </p:sp>
      <p:sp>
        <p:nvSpPr>
          <p:cNvPr id="1048637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indent="0" marL="0">
              <a:buNone/>
              <a:defRPr sz="3200"/>
            </a:lvl1pPr>
            <a:lvl2pPr indent="0" marL="457200">
              <a:buNone/>
              <a:defRPr sz="2800"/>
            </a:lvl2pPr>
            <a:lvl3pPr indent="0" marL="914400">
              <a:buNone/>
              <a:defRPr sz="2400"/>
            </a:lvl3pPr>
            <a:lvl4pPr indent="0" marL="1371600">
              <a:buNone/>
              <a:defRPr sz="2000"/>
            </a:lvl4pPr>
            <a:lvl5pPr indent="0" marL="1828800">
              <a:buNone/>
              <a:defRPr sz="2000"/>
            </a:lvl5pPr>
            <a:lvl6pPr indent="0" marL="2286000">
              <a:buNone/>
              <a:defRPr sz="2000"/>
            </a:lvl6pPr>
            <a:lvl7pPr indent="0" marL="2743200">
              <a:buNone/>
              <a:defRPr sz="2000"/>
            </a:lvl7pPr>
            <a:lvl8pPr indent="0" marL="3200400">
              <a:buNone/>
              <a:defRPr sz="2000"/>
            </a:lvl8pPr>
            <a:lvl9pPr indent="0" marL="3657600">
              <a:buNone/>
              <a:defRPr sz="2000"/>
            </a:lvl9pPr>
          </a:lstStyle>
          <a:p>
            <a:endParaRPr altLang="en-US" lang="zh-CN"/>
          </a:p>
        </p:txBody>
      </p:sp>
      <p:sp>
        <p:nvSpPr>
          <p:cNvPr id="1048638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indent="0" marL="0">
              <a:buNone/>
              <a:defRPr sz="1600"/>
            </a:lvl1pPr>
            <a:lvl2pPr indent="0" marL="457200">
              <a:buNone/>
              <a:defRPr sz="1400"/>
            </a:lvl2pPr>
            <a:lvl3pPr indent="0" marL="914400">
              <a:buNone/>
              <a:defRPr sz="1200"/>
            </a:lvl3pPr>
            <a:lvl4pPr indent="0" marL="1371600">
              <a:buNone/>
              <a:defRPr sz="1000"/>
            </a:lvl4pPr>
            <a:lvl5pPr indent="0" marL="1828800">
              <a:buNone/>
              <a:defRPr sz="1000"/>
            </a:lvl5pPr>
            <a:lvl6pPr indent="0" marL="2286000">
              <a:buNone/>
              <a:defRPr sz="1000"/>
            </a:lvl6pPr>
            <a:lvl7pPr indent="0" marL="2743200">
              <a:buNone/>
              <a:defRPr sz="1000"/>
            </a:lvl7pPr>
            <a:lvl8pPr indent="0" marL="3200400">
              <a:buNone/>
              <a:defRPr sz="1000"/>
            </a:lvl8pPr>
            <a:lvl9pPr indent="0" marL="3657600">
              <a:buNone/>
              <a:defRPr sz="1000"/>
            </a:lvl9pPr>
          </a:lstStyle>
          <a:p>
            <a:pPr lvl="0"/>
            <a:r>
              <a:rPr altLang="en-US" lang="zh-CN"/>
              <a:t>单击此处编辑母版文本样式</a:t>
            </a:r>
            <a:endParaRPr altLang="en-US" lang="zh-CN"/>
          </a:p>
        </p:txBody>
      </p:sp>
      <p:sp>
        <p:nvSpPr>
          <p:cNvPr id="1048639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167D90DE-0970-4286-994F-10C1F7CFB1B2}" type="datetimeFigureOut">
              <a:rPr altLang="en-US" lang="zh-CN" smtClean="0"/>
            </a:fld>
            <a:endParaRPr altLang="en-US" lang="zh-CN"/>
          </a:p>
        </p:txBody>
      </p:sp>
      <p:sp>
        <p:nvSpPr>
          <p:cNvPr id="1048640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641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15B89F1E-5F69-47CC-A712-D21D45ECB9BA}" type="slidenum">
              <a:rPr altLang="en-US" lang="zh-CN" smtClean="0"/>
            </a:fld>
            <a:endParaRPr altLang="en-US" lang="zh-CN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med">
        <p15:prstTrans prst="pageCurlDouble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6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/>
        </p:spPr>
        <p:txBody>
          <a:bodyPr anchor="ctr" bIns="45720" lIns="91440" rIns="91440" rtlCol="0" tIns="45720" vert="horz">
            <a:normAutofit/>
          </a:bodyPr>
          <a:p>
            <a:r>
              <a:rPr altLang="en-US" lang="zh-CN"/>
              <a:t>单击此处编辑母版标题样式</a:t>
            </a:r>
            <a:endParaRPr altLang="en-US" lang="zh-CN"/>
          </a:p>
        </p:txBody>
      </p:sp>
      <p:sp>
        <p:nvSpPr>
          <p:cNvPr id="1048577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/>
        </p:spPr>
        <p:txBody>
          <a:bodyPr bIns="45720" lIns="91440" rIns="91440" rtlCol="0" tIns="45720" vert="horz">
            <a:normAutofit/>
          </a:bodyPr>
          <a:p>
            <a:pPr lvl="0"/>
            <a:r>
              <a:rPr altLang="en-US" lang="zh-CN"/>
              <a:t>单击此处编辑母版文本样式</a:t>
            </a:r>
            <a:endParaRPr altLang="en-US" lang="zh-CN"/>
          </a:p>
          <a:p>
            <a:pPr lvl="1"/>
            <a:r>
              <a:rPr altLang="en-US" lang="zh-CN"/>
              <a:t>第二级</a:t>
            </a:r>
            <a:endParaRPr altLang="en-US" lang="zh-CN"/>
          </a:p>
          <a:p>
            <a:pPr lvl="2"/>
            <a:r>
              <a:rPr altLang="en-US" lang="zh-CN"/>
              <a:t>第三级</a:t>
            </a:r>
            <a:endParaRPr altLang="en-US" lang="zh-CN"/>
          </a:p>
          <a:p>
            <a:pPr lvl="3"/>
            <a:r>
              <a:rPr altLang="en-US" lang="zh-CN"/>
              <a:t>第四级</a:t>
            </a:r>
            <a:endParaRPr altLang="en-US" lang="zh-CN"/>
          </a:p>
          <a:p>
            <a:pPr lvl="4"/>
            <a:r>
              <a:rPr altLang="en-US" lang="zh-CN"/>
              <a:t>第五级</a:t>
            </a:r>
            <a:endParaRPr altLang="en-US" lang="zh-CN"/>
          </a:p>
        </p:txBody>
      </p:sp>
      <p:sp>
        <p:nvSpPr>
          <p:cNvPr id="1048578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/>
        </p:spPr>
        <p:txBody>
          <a:bodyPr anchor="ctr" bIns="45720" lIns="91440" rIns="91440" rtlCol="0" tIns="45720" vert="horz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fld id="{167D90DE-0970-4286-994F-10C1F7CFB1B2}" type="datetimeFigureOut">
              <a:rPr altLang="en-US" lang="zh-CN" smtClean="0"/>
            </a:fld>
            <a:endParaRPr altLang="en-US" lang="zh-CN"/>
          </a:p>
        </p:txBody>
      </p:sp>
      <p:sp>
        <p:nvSpPr>
          <p:cNvPr id="1048579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/>
        </p:spPr>
        <p:txBody>
          <a:bodyPr anchor="ctr" bIns="45720" lIns="91440" rIns="91440" rtlCol="0" tIns="45720" vert="horz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endParaRPr altLang="en-US" lang="zh-CN"/>
          </a:p>
        </p:txBody>
      </p:sp>
      <p:sp>
        <p:nvSpPr>
          <p:cNvPr id="1048580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/>
        </p:spPr>
        <p:txBody>
          <a:bodyPr anchor="ctr" bIns="45720" lIns="91440" rIns="91440" rtlCol="0" tIns="45720" vert="horz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fld id="{15B89F1E-5F69-47CC-A712-D21D45ECB9BA}" type="slidenum">
              <a:rPr altLang="en-US" lang="zh-CN" smtClean="0"/>
            </a:fld>
            <a:endParaRPr altLang="en-US" lang="zh-CN"/>
          </a:p>
        </p:txBody>
      </p:sp>
    </p:spTree>
  </p:cSld>
  <p:clrMap accent1="accent1" accent2="accent2" accent3="accent3" accent4="accent4" accent5="accent5" accent6="accent6" bg1="lt1" bg2="lt2" tx1="dk1" tx2="dk2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med">
        <p15:prstTrans prst="pageCurlDouble"/>
      </p:transition>
    </mc:Choice>
    <mc:Fallback>
      <p:transition spd="slow">
        <p:fade/>
      </p:transition>
    </mc:Fallback>
  </mc:AlternateContent>
  <p:txStyles>
    <p:titleStyle>
      <a:lvl1pPr algn="l" defTabSz="914400" eaLnBrk="1" hangingPunct="1" latinLnBrk="0" rtl="0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j-cs"/>
        </a:defRPr>
      </a:lvl1pPr>
    </p:titleStyle>
    <p:bodyStyle>
      <a:lvl1pPr algn="l" defTabSz="914400" eaLnBrk="1" hangingPunct="1" indent="-228600" latinLnBrk="0" marL="228600" rtl="0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1pPr>
      <a:lvl2pPr algn="l" defTabSz="914400" eaLnBrk="1" hangingPunct="1" indent="-228600" latinLnBrk="0" marL="6858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2pPr>
      <a:lvl3pPr algn="l" defTabSz="914400" eaLnBrk="1" hangingPunct="1" indent="-228600" latinLnBrk="0" marL="11430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3pPr>
      <a:lvl4pPr algn="l" defTabSz="914400" eaLnBrk="1" hangingPunct="1" indent="-228600" latinLnBrk="0" marL="16002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4pPr>
      <a:lvl5pPr algn="l" defTabSz="914400" eaLnBrk="1" hangingPunct="1" indent="-228600" latinLnBrk="0" marL="20574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5pPr>
      <a:lvl6pPr algn="l" defTabSz="914400" eaLnBrk="1" hangingPunct="1" indent="-228600" latinLnBrk="0" marL="25146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indent="-228600" latinLnBrk="0" marL="29718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indent="-228600" latinLnBrk="0" marL="34290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indent="-228600" latinLnBrk="0" marL="38862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algn="l" defTabSz="914400" eaLnBrk="1" hangingPunct="1" latinLnBrk="0" marL="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latinLnBrk="0" marL="4572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latinLnBrk="0" marL="9144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latinLnBrk="0" marL="13716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latinLnBrk="0" marL="18288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latinLnBrk="0" marL="22860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latinLnBrk="0" marL="27432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latinLnBrk="0" marL="32004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latinLnBrk="0" marL="36576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7.xml"/></Relationships>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7.xml"/></Relationships>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7.xml"/></Relationships>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7.xml"/></Relationships>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7.xml"/></Relationships>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7.xml"/></Relationships>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7.xml"/></Relationships>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7.xml"/></Relationships>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7.xml"/></Relationships>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7.xml"/></Relationships>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7.xml"/></Relationships>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4" name="矩形 12"/>
          <p:cNvSpPr/>
          <p:nvPr/>
        </p:nvSpPr>
        <p:spPr>
          <a:xfrm>
            <a:off x="1409700" y="0"/>
            <a:ext cx="1993900" cy="6858000"/>
          </a:xfrm>
          <a:prstGeom prst="rect"/>
          <a:solidFill>
            <a:srgbClr val="F5E1D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lang="zh-CN">
              <a:cs typeface="+mn-ea"/>
              <a:sym typeface="+mn-lt"/>
            </a:endParaRPr>
          </a:p>
        </p:txBody>
      </p:sp>
      <p:pic>
        <p:nvPicPr>
          <p:cNvPr id="2097156" name="图片 9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-1" y="-351949"/>
            <a:ext cx="4560210" cy="4560210"/>
          </a:xfrm>
          <a:prstGeom prst="rect"/>
        </p:spPr>
      </p:pic>
      <p:sp>
        <p:nvSpPr>
          <p:cNvPr id="1048595" name=""/>
          <p:cNvSpPr txBox="1"/>
          <p:nvPr/>
        </p:nvSpPr>
        <p:spPr>
          <a:xfrm>
            <a:off x="2280104" y="3629325"/>
            <a:ext cx="11074947" cy="2987040"/>
          </a:xfrm>
          <a:prstGeom prst="rect"/>
        </p:spPr>
        <p:txBody>
          <a:bodyPr rtlCol="0" wrap="square">
            <a:spAutoFit/>
          </a:bodyPr>
          <a:p>
            <a:r>
              <a:rPr sz="3200" i="1" lang="en-US">
                <a:solidFill>
                  <a:srgbClr val="000000"/>
                </a:solidFill>
              </a:rPr>
              <a:t>S</a:t>
            </a:r>
            <a:r>
              <a:rPr sz="3200" i="1" lang="en-US">
                <a:solidFill>
                  <a:srgbClr val="000000"/>
                </a:solidFill>
              </a:rPr>
              <a:t>t</a:t>
            </a:r>
            <a:r>
              <a:rPr sz="3200" i="1" lang="en-US">
                <a:solidFill>
                  <a:srgbClr val="000000"/>
                </a:solidFill>
              </a:rPr>
              <a:t>u</a:t>
            </a:r>
            <a:r>
              <a:rPr sz="3200" i="1" lang="en-US">
                <a:solidFill>
                  <a:srgbClr val="000000"/>
                </a:solidFill>
              </a:rPr>
              <a:t>d</a:t>
            </a:r>
            <a:r>
              <a:rPr sz="3200" i="1" lang="en-US">
                <a:solidFill>
                  <a:srgbClr val="000000"/>
                </a:solidFill>
              </a:rPr>
              <a:t>e</a:t>
            </a:r>
            <a:r>
              <a:rPr sz="3200" i="1" lang="en-US">
                <a:solidFill>
                  <a:srgbClr val="000000"/>
                </a:solidFill>
              </a:rPr>
              <a:t>nt </a:t>
            </a:r>
            <a:r>
              <a:rPr sz="3200" i="1" lang="en-US">
                <a:solidFill>
                  <a:srgbClr val="000000"/>
                </a:solidFill>
              </a:rPr>
              <a:t>N</a:t>
            </a:r>
            <a:r>
              <a:rPr sz="3200" i="1" lang="en-US">
                <a:solidFill>
                  <a:srgbClr val="000000"/>
                </a:solidFill>
              </a:rPr>
              <a:t>a</a:t>
            </a:r>
            <a:r>
              <a:rPr sz="3200" i="1" lang="en-US">
                <a:solidFill>
                  <a:srgbClr val="000000"/>
                </a:solidFill>
              </a:rPr>
              <a:t>m</a:t>
            </a:r>
            <a:r>
              <a:rPr sz="3200" i="1" lang="en-US">
                <a:solidFill>
                  <a:srgbClr val="000000"/>
                </a:solidFill>
              </a:rPr>
              <a:t>e</a:t>
            </a:r>
            <a:r>
              <a:rPr sz="3200" i="1" lang="en-US">
                <a:solidFill>
                  <a:srgbClr val="000000"/>
                </a:solidFill>
              </a:rPr>
              <a:t>:</a:t>
            </a:r>
            <a:r>
              <a:rPr sz="3200" i="1" lang="en-US">
                <a:solidFill>
                  <a:srgbClr val="000000"/>
                </a:solidFill>
              </a:rPr>
              <a:t>M</a:t>
            </a:r>
            <a:r>
              <a:rPr sz="3200" i="1" lang="en-US">
                <a:solidFill>
                  <a:srgbClr val="000000"/>
                </a:solidFill>
              </a:rPr>
              <a:t>.</a:t>
            </a:r>
            <a:r>
              <a:rPr sz="3200" i="1" lang="en-US">
                <a:solidFill>
                  <a:srgbClr val="000000"/>
                </a:solidFill>
              </a:rPr>
              <a:t>V</a:t>
            </a:r>
            <a:r>
              <a:rPr sz="3200" i="1" lang="en-US">
                <a:solidFill>
                  <a:srgbClr val="000000"/>
                </a:solidFill>
              </a:rPr>
              <a:t>i</a:t>
            </a:r>
            <a:r>
              <a:rPr sz="3200" i="1" lang="en-US">
                <a:solidFill>
                  <a:srgbClr val="000000"/>
                </a:solidFill>
              </a:rPr>
              <a:t>d</a:t>
            </a:r>
            <a:r>
              <a:rPr sz="3200" i="1" lang="en-US">
                <a:solidFill>
                  <a:srgbClr val="000000"/>
                </a:solidFill>
              </a:rPr>
              <a:t>h</a:t>
            </a:r>
            <a:r>
              <a:rPr sz="3200" i="1" lang="en-US">
                <a:solidFill>
                  <a:srgbClr val="000000"/>
                </a:solidFill>
              </a:rPr>
              <a:t>y</a:t>
            </a:r>
            <a:r>
              <a:rPr sz="3200" i="1" lang="en-US">
                <a:solidFill>
                  <a:srgbClr val="000000"/>
                </a:solidFill>
              </a:rPr>
              <a:t>a</a:t>
            </a:r>
            <a:r>
              <a:rPr sz="3200" i="1" lang="en-US">
                <a:solidFill>
                  <a:srgbClr val="000000"/>
                </a:solidFill>
              </a:rPr>
              <a:t> </a:t>
            </a:r>
            <a:r>
              <a:rPr sz="3200" i="1" lang="en-US">
                <a:solidFill>
                  <a:srgbClr val="000000"/>
                </a:solidFill>
              </a:rPr>
              <a:t>s</a:t>
            </a:r>
            <a:r>
              <a:rPr sz="3200" i="1" lang="en-US">
                <a:solidFill>
                  <a:srgbClr val="000000"/>
                </a:solidFill>
              </a:rPr>
              <a:t>r</a:t>
            </a:r>
            <a:r>
              <a:rPr sz="3200" i="1" lang="en-US">
                <a:solidFill>
                  <a:srgbClr val="000000"/>
                </a:solidFill>
              </a:rPr>
              <a:t>i</a:t>
            </a:r>
            <a:endParaRPr sz="3200" i="1" lang="en-US">
              <a:solidFill>
                <a:srgbClr val="000000"/>
              </a:solidFill>
            </a:endParaRPr>
          </a:p>
          <a:p>
            <a:r>
              <a:rPr sz="3200" i="1" lang="en-US">
                <a:solidFill>
                  <a:srgbClr val="000000"/>
                </a:solidFill>
              </a:rPr>
              <a:t>R</a:t>
            </a:r>
            <a:r>
              <a:rPr sz="3200" i="1" lang="en-US">
                <a:solidFill>
                  <a:srgbClr val="000000"/>
                </a:solidFill>
              </a:rPr>
              <a:t>e</a:t>
            </a:r>
            <a:r>
              <a:rPr sz="3200" i="1" lang="en-US">
                <a:solidFill>
                  <a:srgbClr val="000000"/>
                </a:solidFill>
              </a:rPr>
              <a:t>g</a:t>
            </a:r>
            <a:r>
              <a:rPr sz="3200" i="1" lang="en-US">
                <a:solidFill>
                  <a:srgbClr val="000000"/>
                </a:solidFill>
              </a:rPr>
              <a:t>i</a:t>
            </a:r>
            <a:r>
              <a:rPr sz="3200" i="1" lang="en-US">
                <a:solidFill>
                  <a:srgbClr val="000000"/>
                </a:solidFill>
              </a:rPr>
              <a:t>s</a:t>
            </a:r>
            <a:r>
              <a:rPr sz="3200" i="1" lang="en-US">
                <a:solidFill>
                  <a:srgbClr val="000000"/>
                </a:solidFill>
              </a:rPr>
              <a:t>t</a:t>
            </a:r>
            <a:r>
              <a:rPr sz="3200" i="1" lang="en-US">
                <a:solidFill>
                  <a:srgbClr val="000000"/>
                </a:solidFill>
              </a:rPr>
              <a:t>e</a:t>
            </a:r>
            <a:r>
              <a:rPr sz="3200" i="1" lang="en-US">
                <a:solidFill>
                  <a:srgbClr val="000000"/>
                </a:solidFill>
              </a:rPr>
              <a:t>r</a:t>
            </a:r>
            <a:r>
              <a:rPr sz="3200" i="1" lang="en-US">
                <a:solidFill>
                  <a:srgbClr val="000000"/>
                </a:solidFill>
              </a:rPr>
              <a:t> </a:t>
            </a:r>
            <a:r>
              <a:rPr sz="3200" i="1" lang="en-US">
                <a:solidFill>
                  <a:srgbClr val="000000"/>
                </a:solidFill>
              </a:rPr>
              <a:t>n</a:t>
            </a:r>
            <a:r>
              <a:rPr sz="3200" i="1" lang="en-US">
                <a:solidFill>
                  <a:srgbClr val="000000"/>
                </a:solidFill>
              </a:rPr>
              <a:t>o</a:t>
            </a:r>
            <a:r>
              <a:rPr sz="3200" i="1" lang="en-US">
                <a:solidFill>
                  <a:srgbClr val="000000"/>
                </a:solidFill>
              </a:rPr>
              <a:t> </a:t>
            </a:r>
            <a:r>
              <a:rPr sz="3200" i="1" lang="en-US">
                <a:solidFill>
                  <a:srgbClr val="000000"/>
                </a:solidFill>
              </a:rPr>
              <a:t>A</a:t>
            </a:r>
            <a:r>
              <a:rPr sz="3200" i="1" lang="en-US">
                <a:solidFill>
                  <a:srgbClr val="000000"/>
                </a:solidFill>
              </a:rPr>
              <a:t>n</a:t>
            </a:r>
            <a:r>
              <a:rPr sz="3200" i="1" lang="en-US">
                <a:solidFill>
                  <a:srgbClr val="000000"/>
                </a:solidFill>
              </a:rPr>
              <a:t>d</a:t>
            </a:r>
            <a:r>
              <a:rPr sz="3200" i="1" lang="en-US">
                <a:solidFill>
                  <a:srgbClr val="000000"/>
                </a:solidFill>
              </a:rPr>
              <a:t> </a:t>
            </a:r>
            <a:r>
              <a:rPr sz="3200" i="1" lang="en-US">
                <a:solidFill>
                  <a:srgbClr val="000000"/>
                </a:solidFill>
              </a:rPr>
              <a:t>N</a:t>
            </a:r>
            <a:r>
              <a:rPr sz="3200" i="1" lang="en-US">
                <a:solidFill>
                  <a:srgbClr val="000000"/>
                </a:solidFill>
              </a:rPr>
              <a:t>M</a:t>
            </a:r>
            <a:r>
              <a:rPr sz="3200" i="1" lang="en-US">
                <a:solidFill>
                  <a:srgbClr val="000000"/>
                </a:solidFill>
              </a:rPr>
              <a:t>I</a:t>
            </a:r>
            <a:r>
              <a:rPr sz="3200" i="1" lang="en-US">
                <a:solidFill>
                  <a:srgbClr val="000000"/>
                </a:solidFill>
              </a:rPr>
              <a:t>D</a:t>
            </a:r>
            <a:r>
              <a:rPr sz="3200" i="1" lang="en-US">
                <a:solidFill>
                  <a:srgbClr val="000000"/>
                </a:solidFill>
              </a:rPr>
              <a:t>:</a:t>
            </a:r>
            <a:r>
              <a:rPr sz="3200" i="1" lang="en-US">
                <a:solidFill>
                  <a:srgbClr val="000000"/>
                </a:solidFill>
              </a:rPr>
              <a:t>40648BC39EA43C9B87E4E7468837D801</a:t>
            </a:r>
            <a:endParaRPr sz="3200" i="1" lang="en-US">
              <a:solidFill>
                <a:srgbClr val="000000"/>
              </a:solidFill>
            </a:endParaRPr>
          </a:p>
          <a:p>
            <a:r>
              <a:rPr sz="3200" i="1" lang="en-US">
                <a:solidFill>
                  <a:srgbClr val="000000"/>
                </a:solidFill>
              </a:rPr>
              <a:t>D</a:t>
            </a:r>
            <a:r>
              <a:rPr sz="3200" i="1" lang="en-US">
                <a:solidFill>
                  <a:srgbClr val="000000"/>
                </a:solidFill>
              </a:rPr>
              <a:t>e</a:t>
            </a:r>
            <a:r>
              <a:rPr sz="3200" i="1" lang="en-US">
                <a:solidFill>
                  <a:srgbClr val="000000"/>
                </a:solidFill>
              </a:rPr>
              <a:t>p</a:t>
            </a:r>
            <a:r>
              <a:rPr sz="3200" i="1" lang="en-US">
                <a:solidFill>
                  <a:srgbClr val="000000"/>
                </a:solidFill>
              </a:rPr>
              <a:t>a</a:t>
            </a:r>
            <a:r>
              <a:rPr sz="3200" i="1" lang="en-US">
                <a:solidFill>
                  <a:srgbClr val="000000"/>
                </a:solidFill>
              </a:rPr>
              <a:t>r</a:t>
            </a:r>
            <a:r>
              <a:rPr sz="3200" i="1" lang="en-US">
                <a:solidFill>
                  <a:srgbClr val="000000"/>
                </a:solidFill>
              </a:rPr>
              <a:t>t</a:t>
            </a:r>
            <a:r>
              <a:rPr sz="3200" i="1" lang="en-US">
                <a:solidFill>
                  <a:srgbClr val="000000"/>
                </a:solidFill>
              </a:rPr>
              <a:t>m</a:t>
            </a:r>
            <a:r>
              <a:rPr sz="3200" i="1" lang="en-US">
                <a:solidFill>
                  <a:srgbClr val="000000"/>
                </a:solidFill>
              </a:rPr>
              <a:t>e</a:t>
            </a:r>
            <a:r>
              <a:rPr sz="3200" i="1" lang="en-US">
                <a:solidFill>
                  <a:srgbClr val="000000"/>
                </a:solidFill>
              </a:rPr>
              <a:t>n</a:t>
            </a:r>
            <a:r>
              <a:rPr sz="3200" i="1" lang="en-US">
                <a:solidFill>
                  <a:srgbClr val="000000"/>
                </a:solidFill>
              </a:rPr>
              <a:t>t</a:t>
            </a:r>
            <a:r>
              <a:rPr sz="3200" i="1" lang="en-US">
                <a:solidFill>
                  <a:srgbClr val="000000"/>
                </a:solidFill>
              </a:rPr>
              <a:t>:</a:t>
            </a:r>
            <a:r>
              <a:rPr sz="3200" i="1" lang="en-US">
                <a:solidFill>
                  <a:srgbClr val="000000"/>
                </a:solidFill>
              </a:rPr>
              <a:t>B</a:t>
            </a:r>
            <a:r>
              <a:rPr sz="3200" i="1" lang="en-US">
                <a:solidFill>
                  <a:srgbClr val="000000"/>
                </a:solidFill>
              </a:rPr>
              <a:t>C</a:t>
            </a:r>
            <a:r>
              <a:rPr sz="3200" i="1" lang="en-US">
                <a:solidFill>
                  <a:srgbClr val="000000"/>
                </a:solidFill>
              </a:rPr>
              <a:t>A</a:t>
            </a:r>
            <a:endParaRPr sz="3200" i="1" lang="en-US">
              <a:solidFill>
                <a:srgbClr val="000000"/>
              </a:solidFill>
            </a:endParaRPr>
          </a:p>
          <a:p>
            <a:r>
              <a:rPr sz="3200" i="1" lang="en-US">
                <a:solidFill>
                  <a:srgbClr val="000000"/>
                </a:solidFill>
              </a:rPr>
              <a:t>C</a:t>
            </a:r>
            <a:r>
              <a:rPr sz="3200" i="1" lang="en-US">
                <a:solidFill>
                  <a:srgbClr val="000000"/>
                </a:solidFill>
              </a:rPr>
              <a:t>o</a:t>
            </a:r>
            <a:r>
              <a:rPr sz="3200" i="1" lang="en-US">
                <a:solidFill>
                  <a:srgbClr val="000000"/>
                </a:solidFill>
              </a:rPr>
              <a:t>l</a:t>
            </a:r>
            <a:r>
              <a:rPr sz="3200" i="1" lang="en-US">
                <a:solidFill>
                  <a:srgbClr val="000000"/>
                </a:solidFill>
              </a:rPr>
              <a:t>l</a:t>
            </a:r>
            <a:r>
              <a:rPr sz="3200" i="1" lang="en-US">
                <a:solidFill>
                  <a:srgbClr val="000000"/>
                </a:solidFill>
              </a:rPr>
              <a:t>e</a:t>
            </a:r>
            <a:r>
              <a:rPr sz="3200" i="1" lang="en-US">
                <a:solidFill>
                  <a:srgbClr val="000000"/>
                </a:solidFill>
              </a:rPr>
              <a:t>g</a:t>
            </a:r>
            <a:r>
              <a:rPr sz="3200" i="1" lang="en-US">
                <a:solidFill>
                  <a:srgbClr val="000000"/>
                </a:solidFill>
              </a:rPr>
              <a:t>e</a:t>
            </a:r>
            <a:r>
              <a:rPr sz="3200" i="1" lang="en-US">
                <a:solidFill>
                  <a:srgbClr val="000000"/>
                </a:solidFill>
              </a:rPr>
              <a:t>:</a:t>
            </a:r>
            <a:r>
              <a:rPr sz="3200" i="1" lang="en-US">
                <a:solidFill>
                  <a:srgbClr val="000000"/>
                </a:solidFill>
              </a:rPr>
              <a:t> Kanchi </a:t>
            </a:r>
            <a:r>
              <a:rPr sz="3200" i="1" lang="en-US">
                <a:solidFill>
                  <a:srgbClr val="000000"/>
                </a:solidFill>
              </a:rPr>
              <a:t>Sri </a:t>
            </a:r>
            <a:r>
              <a:rPr sz="3200" i="1" lang="en-US">
                <a:solidFill>
                  <a:srgbClr val="000000"/>
                </a:solidFill>
              </a:rPr>
              <a:t>M</a:t>
            </a:r>
            <a:r>
              <a:rPr sz="3200" i="1" lang="en-US">
                <a:solidFill>
                  <a:srgbClr val="000000"/>
                </a:solidFill>
              </a:rPr>
              <a:t>a</a:t>
            </a:r>
            <a:r>
              <a:rPr sz="3200" i="1" lang="en-US">
                <a:solidFill>
                  <a:srgbClr val="000000"/>
                </a:solidFill>
              </a:rPr>
              <a:t>h</a:t>
            </a:r>
            <a:r>
              <a:rPr sz="3200" i="1" lang="en-US">
                <a:solidFill>
                  <a:srgbClr val="000000"/>
                </a:solidFill>
              </a:rPr>
              <a:t>a</a:t>
            </a:r>
            <a:r>
              <a:rPr sz="3200" i="1" lang="en-US">
                <a:solidFill>
                  <a:srgbClr val="000000"/>
                </a:solidFill>
              </a:rPr>
              <a:t>l</a:t>
            </a:r>
            <a:r>
              <a:rPr sz="3200" i="1" lang="en-US">
                <a:solidFill>
                  <a:srgbClr val="000000"/>
                </a:solidFill>
              </a:rPr>
              <a:t>akshmi </a:t>
            </a:r>
            <a:r>
              <a:rPr sz="3200" i="1" lang="en-US">
                <a:solidFill>
                  <a:srgbClr val="000000"/>
                </a:solidFill>
              </a:rPr>
              <a:t>A</a:t>
            </a:r>
            <a:r>
              <a:rPr sz="3200" i="1" lang="en-US">
                <a:solidFill>
                  <a:srgbClr val="000000"/>
                </a:solidFill>
              </a:rPr>
              <a:t>r</a:t>
            </a:r>
            <a:r>
              <a:rPr sz="3200" i="1" lang="en-US">
                <a:solidFill>
                  <a:srgbClr val="000000"/>
                </a:solidFill>
              </a:rPr>
              <a:t>t</a:t>
            </a:r>
            <a:r>
              <a:rPr sz="3200" i="1" lang="en-US">
                <a:solidFill>
                  <a:srgbClr val="000000"/>
                </a:solidFill>
              </a:rPr>
              <a:t>s</a:t>
            </a:r>
            <a:r>
              <a:rPr sz="3200" i="1" lang="en-US">
                <a:solidFill>
                  <a:srgbClr val="000000"/>
                </a:solidFill>
              </a:rPr>
              <a:t> </a:t>
            </a:r>
            <a:r>
              <a:rPr sz="3200" i="1" lang="en-US">
                <a:solidFill>
                  <a:srgbClr val="000000"/>
                </a:solidFill>
              </a:rPr>
              <a:t>and </a:t>
            </a:r>
            <a:r>
              <a:rPr sz="3200" i="1" lang="en-US">
                <a:solidFill>
                  <a:srgbClr val="000000"/>
                </a:solidFill>
              </a:rPr>
              <a:t>science </a:t>
            </a:r>
            <a:r>
              <a:rPr sz="3200" i="1" lang="en-US">
                <a:solidFill>
                  <a:srgbClr val="000000"/>
                </a:solidFill>
              </a:rPr>
              <a:t>c</a:t>
            </a:r>
            <a:r>
              <a:rPr sz="3200" i="1" lang="en-US">
                <a:solidFill>
                  <a:srgbClr val="000000"/>
                </a:solidFill>
              </a:rPr>
              <a:t>o</a:t>
            </a:r>
            <a:r>
              <a:rPr sz="3200" i="1" lang="en-US">
                <a:solidFill>
                  <a:srgbClr val="000000"/>
                </a:solidFill>
              </a:rPr>
              <a:t>l</a:t>
            </a:r>
            <a:r>
              <a:rPr sz="3200" i="1" lang="en-US">
                <a:solidFill>
                  <a:srgbClr val="000000"/>
                </a:solidFill>
              </a:rPr>
              <a:t>l</a:t>
            </a:r>
            <a:r>
              <a:rPr sz="3200" i="1" lang="en-US">
                <a:solidFill>
                  <a:srgbClr val="000000"/>
                </a:solidFill>
              </a:rPr>
              <a:t>ege </a:t>
            </a:r>
            <a:r>
              <a:rPr sz="3200" i="1" lang="en-US">
                <a:solidFill>
                  <a:srgbClr val="000000"/>
                </a:solidFill>
              </a:rPr>
              <a:t>f</a:t>
            </a:r>
            <a:r>
              <a:rPr sz="3200" i="1" lang="en-US">
                <a:solidFill>
                  <a:srgbClr val="000000"/>
                </a:solidFill>
              </a:rPr>
              <a:t>or </a:t>
            </a:r>
            <a:r>
              <a:rPr sz="3200" i="1" lang="en-US">
                <a:solidFill>
                  <a:srgbClr val="000000"/>
                </a:solidFill>
              </a:rPr>
              <a:t>w</a:t>
            </a:r>
            <a:r>
              <a:rPr sz="3200" i="1" lang="en-US">
                <a:solidFill>
                  <a:srgbClr val="000000"/>
                </a:solidFill>
              </a:rPr>
              <a:t>o</a:t>
            </a:r>
            <a:r>
              <a:rPr sz="3200" i="1" lang="en-US">
                <a:solidFill>
                  <a:srgbClr val="000000"/>
                </a:solidFill>
              </a:rPr>
              <a:t>men </a:t>
            </a:r>
            <a:endParaRPr sz="3200" i="1" lang="en-US">
              <a:solidFill>
                <a:srgbClr val="000000"/>
              </a:solidFill>
            </a:endParaRPr>
          </a:p>
        </p:txBody>
      </p:sp>
      <p:sp>
        <p:nvSpPr>
          <p:cNvPr id="1048596" name=""/>
          <p:cNvSpPr txBox="1"/>
          <p:nvPr/>
        </p:nvSpPr>
        <p:spPr>
          <a:xfrm>
            <a:off x="4410527" y="367030"/>
            <a:ext cx="7781473" cy="1170940"/>
          </a:xfrm>
          <a:prstGeom prst="rect"/>
        </p:spPr>
        <p:txBody>
          <a:bodyPr rtlCol="0" wrap="square">
            <a:spAutoFit/>
          </a:bodyPr>
          <a:p>
            <a:r>
              <a:rPr b="1" sz="7200" i="1" lang="en-US" u="sng">
                <a:solidFill>
                  <a:srgbClr val="D6656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D</a:t>
            </a:r>
            <a:r>
              <a:rPr b="1" sz="7200" i="1" lang="en-US" u="sng">
                <a:solidFill>
                  <a:srgbClr val="D6656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i</a:t>
            </a:r>
            <a:r>
              <a:rPr b="1" sz="7200" i="1" lang="en-US" u="sng">
                <a:solidFill>
                  <a:srgbClr val="D6656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g</a:t>
            </a:r>
            <a:r>
              <a:rPr b="1" sz="7200" i="1" lang="en-US" u="sng">
                <a:solidFill>
                  <a:srgbClr val="D6656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ital </a:t>
            </a:r>
            <a:r>
              <a:rPr b="1" sz="7200" i="1" lang="en-US" u="sng">
                <a:solidFill>
                  <a:srgbClr val="D6656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portfolio </a:t>
            </a:r>
            <a:endParaRPr sz="2800"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p14:dur="0"/>
    </mc:Choice>
    <mc:Fallback>
      <p:transition spd="slow">
        <p:fade/>
      </p:transition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afterEffect" presetClass="entr" presetID="2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dur="750" id="7"/>
                                        <p:tgtEl>
                                          <p:spTgt spid="2097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7" name=""/>
          <p:cNvSpPr txBox="1"/>
          <p:nvPr/>
        </p:nvSpPr>
        <p:spPr>
          <a:xfrm>
            <a:off x="3967790" y="535971"/>
            <a:ext cx="7173027" cy="815340"/>
          </a:xfrm>
          <a:prstGeom prst="rect"/>
        </p:spPr>
        <p:txBody>
          <a:bodyPr rtlCol="0" wrap="square">
            <a:spAutoFit/>
          </a:bodyPr>
          <a:p>
            <a:r>
              <a:rPr b="1" sz="4800" i="1" lang="en-US" u="sng">
                <a:solidFill>
                  <a:srgbClr val="993300"/>
                </a:solidFill>
              </a:rPr>
              <a:t>R</a:t>
            </a:r>
            <a:r>
              <a:rPr b="1" sz="4800" i="1" lang="en-US" u="sng">
                <a:solidFill>
                  <a:srgbClr val="993300"/>
                </a:solidFill>
              </a:rPr>
              <a:t>e</a:t>
            </a:r>
            <a:r>
              <a:rPr b="1" sz="4800" i="1" lang="en-US" u="sng">
                <a:solidFill>
                  <a:srgbClr val="993300"/>
                </a:solidFill>
              </a:rPr>
              <a:t>s</a:t>
            </a:r>
            <a:r>
              <a:rPr b="1" sz="4800" i="1" lang="en-US" u="sng">
                <a:solidFill>
                  <a:srgbClr val="993300"/>
                </a:solidFill>
              </a:rPr>
              <a:t>ults </a:t>
            </a:r>
            <a:r>
              <a:rPr b="1" sz="4800" i="1" lang="en-US" u="sng">
                <a:solidFill>
                  <a:srgbClr val="993300"/>
                </a:solidFill>
              </a:rPr>
              <a:t>&amp;</a:t>
            </a:r>
            <a:r>
              <a:rPr b="1" sz="4800" i="1" lang="en-US" u="sng">
                <a:solidFill>
                  <a:srgbClr val="993300"/>
                </a:solidFill>
              </a:rPr>
              <a:t> </a:t>
            </a:r>
            <a:r>
              <a:rPr b="1" sz="4800" i="1" lang="en-US" u="sng">
                <a:solidFill>
                  <a:srgbClr val="993300"/>
                </a:solidFill>
              </a:rPr>
              <a:t>s</a:t>
            </a:r>
            <a:r>
              <a:rPr b="1" sz="4800" i="1" lang="en-US" u="sng">
                <a:solidFill>
                  <a:srgbClr val="993300"/>
                </a:solidFill>
              </a:rPr>
              <a:t>c</a:t>
            </a:r>
            <a:r>
              <a:rPr b="1" sz="4800" i="1" lang="en-US" u="sng">
                <a:solidFill>
                  <a:srgbClr val="993300"/>
                </a:solidFill>
              </a:rPr>
              <a:t>r</a:t>
            </a:r>
            <a:r>
              <a:rPr b="1" sz="4800" i="1" lang="en-US" u="sng">
                <a:solidFill>
                  <a:srgbClr val="993300"/>
                </a:solidFill>
              </a:rPr>
              <a:t>eenshot</a:t>
            </a:r>
            <a:r>
              <a:rPr b="1" sz="4800" i="1" lang="en-US" u="sng">
                <a:solidFill>
                  <a:srgbClr val="993300"/>
                </a:solidFill>
              </a:rPr>
              <a:t>s</a:t>
            </a:r>
            <a:r>
              <a:rPr b="1" sz="4800" i="1" lang="en-US" u="sng">
                <a:solidFill>
                  <a:srgbClr val="993300"/>
                </a:solidFill>
              </a:rPr>
              <a:t>.</a:t>
            </a:r>
            <a:endParaRPr sz="2800" lang="en-US">
              <a:solidFill>
                <a:srgbClr val="000000"/>
              </a:solidFill>
            </a:endParaRPr>
          </a:p>
        </p:txBody>
      </p:sp>
      <p:sp>
        <p:nvSpPr>
          <p:cNvPr id="1048588" name=""/>
          <p:cNvSpPr txBox="1"/>
          <p:nvPr/>
        </p:nvSpPr>
        <p:spPr>
          <a:xfrm>
            <a:off x="2557349" y="2466513"/>
            <a:ext cx="9238492" cy="3761740"/>
          </a:xfrm>
          <a:prstGeom prst="rect"/>
        </p:spPr>
        <p:txBody>
          <a:bodyPr rtlCol="0" wrap="square">
            <a:spAutoFit/>
          </a:bodyPr>
          <a:p>
            <a:r>
              <a:rPr b="1" sz="3200" i="1" lang="en-US">
                <a:solidFill>
                  <a:srgbClr val="FFCC99"/>
                </a:solidFill>
              </a:rPr>
              <a:t>1</a:t>
            </a:r>
            <a:r>
              <a:rPr b="1" sz="3200" i="1" lang="en-US">
                <a:solidFill>
                  <a:srgbClr val="FFCC99"/>
                </a:solidFill>
              </a:rPr>
              <a:t>.</a:t>
            </a:r>
            <a:r>
              <a:rPr b="1" sz="3200" i="1" lang="en-US">
                <a:solidFill>
                  <a:srgbClr val="FFCC99"/>
                </a:solidFill>
              </a:rPr>
              <a:t>W</a:t>
            </a:r>
            <a:r>
              <a:rPr b="1" sz="3200" i="1" lang="en-US">
                <a:solidFill>
                  <a:srgbClr val="FFCC99"/>
                </a:solidFill>
              </a:rPr>
              <a:t>o</a:t>
            </a:r>
            <a:r>
              <a:rPr b="1" sz="3200" i="1" lang="en-US">
                <a:solidFill>
                  <a:srgbClr val="FFCC99"/>
                </a:solidFill>
              </a:rPr>
              <a:t>r</a:t>
            </a:r>
            <a:r>
              <a:rPr b="1" sz="3200" i="1" lang="en-US">
                <a:solidFill>
                  <a:srgbClr val="FFCC99"/>
                </a:solidFill>
              </a:rPr>
              <a:t>k</a:t>
            </a:r>
            <a:r>
              <a:rPr b="1" sz="3200" i="1" lang="en-US">
                <a:solidFill>
                  <a:srgbClr val="FFCC99"/>
                </a:solidFill>
              </a:rPr>
              <a:t>i</a:t>
            </a:r>
            <a:r>
              <a:rPr b="1" sz="3200" i="1" lang="en-US">
                <a:solidFill>
                  <a:srgbClr val="FFCC99"/>
                </a:solidFill>
              </a:rPr>
              <a:t>ng </a:t>
            </a:r>
            <a:r>
              <a:rPr b="1" sz="3200" i="1" lang="en-US">
                <a:solidFill>
                  <a:srgbClr val="FFCC99"/>
                </a:solidFill>
              </a:rPr>
              <a:t>p</a:t>
            </a:r>
            <a:r>
              <a:rPr b="1" sz="3200" i="1" lang="en-US">
                <a:solidFill>
                  <a:srgbClr val="FFCC99"/>
                </a:solidFill>
              </a:rPr>
              <a:t>r</a:t>
            </a:r>
            <a:r>
              <a:rPr b="1" sz="3200" i="1" lang="en-US">
                <a:solidFill>
                  <a:srgbClr val="FFCC99"/>
                </a:solidFill>
              </a:rPr>
              <a:t>o</a:t>
            </a:r>
            <a:r>
              <a:rPr b="1" sz="3200" i="1" lang="en-US">
                <a:solidFill>
                  <a:srgbClr val="FFCC99"/>
                </a:solidFill>
              </a:rPr>
              <a:t>t</a:t>
            </a:r>
            <a:r>
              <a:rPr b="1" sz="3200" i="1" lang="en-US">
                <a:solidFill>
                  <a:srgbClr val="FFCC99"/>
                </a:solidFill>
              </a:rPr>
              <a:t>o</a:t>
            </a:r>
            <a:r>
              <a:rPr b="1" sz="3200" i="1" lang="en-US">
                <a:solidFill>
                  <a:srgbClr val="FFCC99"/>
                </a:solidFill>
              </a:rPr>
              <a:t>type </a:t>
            </a:r>
            <a:r>
              <a:rPr b="1" sz="3200" i="1" lang="en-US">
                <a:solidFill>
                  <a:srgbClr val="FFCC99"/>
                </a:solidFill>
              </a:rPr>
              <a:t>s</a:t>
            </a:r>
            <a:r>
              <a:rPr b="1" sz="3200" i="1" lang="en-US">
                <a:solidFill>
                  <a:srgbClr val="FFCC99"/>
                </a:solidFill>
              </a:rPr>
              <a:t>u</a:t>
            </a:r>
            <a:r>
              <a:rPr b="1" sz="3200" i="1" lang="en-US">
                <a:solidFill>
                  <a:srgbClr val="FFCC99"/>
                </a:solidFill>
              </a:rPr>
              <a:t>c</a:t>
            </a:r>
            <a:r>
              <a:rPr b="1" sz="3200" i="1" lang="en-US">
                <a:solidFill>
                  <a:srgbClr val="FFCC99"/>
                </a:solidFill>
              </a:rPr>
              <a:t>c</a:t>
            </a:r>
            <a:r>
              <a:rPr b="1" sz="3200" i="1" lang="en-US">
                <a:solidFill>
                  <a:srgbClr val="FFCC99"/>
                </a:solidFill>
              </a:rPr>
              <a:t>essfully </a:t>
            </a:r>
            <a:r>
              <a:rPr b="1" sz="3200" i="1" lang="en-US">
                <a:solidFill>
                  <a:srgbClr val="FFCC99"/>
                </a:solidFill>
              </a:rPr>
              <a:t>i</a:t>
            </a:r>
            <a:r>
              <a:rPr b="1" sz="3200" i="1" lang="en-US">
                <a:solidFill>
                  <a:srgbClr val="FFCC99"/>
                </a:solidFill>
              </a:rPr>
              <a:t>m</a:t>
            </a:r>
            <a:r>
              <a:rPr b="1" sz="3200" i="1" lang="en-US">
                <a:solidFill>
                  <a:srgbClr val="FFCC99"/>
                </a:solidFill>
              </a:rPr>
              <a:t>p</a:t>
            </a:r>
            <a:r>
              <a:rPr b="1" sz="3200" i="1" lang="en-US">
                <a:solidFill>
                  <a:srgbClr val="FFCC99"/>
                </a:solidFill>
              </a:rPr>
              <a:t>l</a:t>
            </a:r>
            <a:r>
              <a:rPr b="1" sz="3200" i="1" lang="en-US">
                <a:solidFill>
                  <a:srgbClr val="FFCC99"/>
                </a:solidFill>
              </a:rPr>
              <a:t>emented</a:t>
            </a:r>
            <a:r>
              <a:rPr b="1" sz="3200" i="1" lang="en-US">
                <a:solidFill>
                  <a:srgbClr val="FFCC99"/>
                </a:solidFill>
              </a:rPr>
              <a:t>.</a:t>
            </a:r>
            <a:endParaRPr sz="2800" lang="en-US">
              <a:solidFill>
                <a:srgbClr val="000000"/>
              </a:solidFill>
            </a:endParaRPr>
          </a:p>
          <a:p>
            <a:endParaRPr sz="2800" lang="en-US">
              <a:solidFill>
                <a:srgbClr val="000000"/>
              </a:solidFill>
            </a:endParaRPr>
          </a:p>
          <a:p>
            <a:r>
              <a:rPr b="1" sz="3200" i="1" lang="en-US">
                <a:solidFill>
                  <a:srgbClr val="FFCC99"/>
                </a:solidFill>
              </a:rPr>
              <a:t>2</a:t>
            </a:r>
            <a:r>
              <a:rPr b="1" sz="3200" i="1" lang="en-US">
                <a:solidFill>
                  <a:srgbClr val="FFCC99"/>
                </a:solidFill>
              </a:rPr>
              <a:t>.</a:t>
            </a:r>
            <a:r>
              <a:rPr b="1" sz="3200" i="1" lang="en-US">
                <a:solidFill>
                  <a:srgbClr val="FFCC99"/>
                </a:solidFill>
              </a:rPr>
              <a:t>P</a:t>
            </a:r>
            <a:r>
              <a:rPr b="1" sz="3200" i="1" lang="en-US">
                <a:solidFill>
                  <a:srgbClr val="FFCC99"/>
                </a:solidFill>
              </a:rPr>
              <a:t>o</a:t>
            </a:r>
            <a:r>
              <a:rPr b="1" sz="3200" i="1" lang="en-US">
                <a:solidFill>
                  <a:srgbClr val="FFCC99"/>
                </a:solidFill>
              </a:rPr>
              <a:t>r</a:t>
            </a:r>
            <a:r>
              <a:rPr b="1" sz="3200" i="1" lang="en-US">
                <a:solidFill>
                  <a:srgbClr val="FFCC99"/>
                </a:solidFill>
              </a:rPr>
              <a:t>t</a:t>
            </a:r>
            <a:r>
              <a:rPr b="1" sz="3200" i="1" lang="en-US">
                <a:solidFill>
                  <a:srgbClr val="FFCC99"/>
                </a:solidFill>
              </a:rPr>
              <a:t>folio </a:t>
            </a:r>
            <a:r>
              <a:rPr b="1" sz="3200" i="1" lang="en-US">
                <a:solidFill>
                  <a:srgbClr val="FFCC99"/>
                </a:solidFill>
              </a:rPr>
              <a:t>s</a:t>
            </a:r>
            <a:r>
              <a:rPr b="1" sz="3200" i="1" lang="en-US">
                <a:solidFill>
                  <a:srgbClr val="FFCC99"/>
                </a:solidFill>
              </a:rPr>
              <a:t>h</a:t>
            </a:r>
            <a:r>
              <a:rPr b="1" sz="3200" i="1" lang="en-US">
                <a:solidFill>
                  <a:srgbClr val="FFCC99"/>
                </a:solidFill>
              </a:rPr>
              <a:t>o</a:t>
            </a:r>
            <a:r>
              <a:rPr b="1" sz="3200" i="1" lang="en-US">
                <a:solidFill>
                  <a:srgbClr val="FFCC99"/>
                </a:solidFill>
              </a:rPr>
              <a:t>w</a:t>
            </a:r>
            <a:r>
              <a:rPr b="1" sz="3200" i="1" lang="en-US">
                <a:solidFill>
                  <a:srgbClr val="FFCC99"/>
                </a:solidFill>
              </a:rPr>
              <a:t>s </a:t>
            </a:r>
            <a:r>
              <a:rPr altLang="en-US" b="1" sz="3200" i="1" lang="en-US">
                <a:solidFill>
                  <a:srgbClr val="FFCC99"/>
                </a:solidFill>
              </a:rPr>
              <a:t>s</a:t>
            </a:r>
            <a:r>
              <a:rPr altLang="en-US" b="1" sz="3200" i="1" lang="en-US">
                <a:solidFill>
                  <a:srgbClr val="FFCC99"/>
                </a:solidFill>
              </a:rPr>
              <a:t>k</a:t>
            </a:r>
            <a:r>
              <a:rPr altLang="en-US" b="1" sz="3200" i="1" lang="en-US">
                <a:solidFill>
                  <a:srgbClr val="FFCC99"/>
                </a:solidFill>
              </a:rPr>
              <a:t>i</a:t>
            </a:r>
            <a:r>
              <a:rPr altLang="en-US" b="1" sz="3200" i="1" lang="en-US">
                <a:solidFill>
                  <a:srgbClr val="FFCC99"/>
                </a:solidFill>
              </a:rPr>
              <a:t>l</a:t>
            </a:r>
            <a:r>
              <a:rPr altLang="en-US" b="1" sz="3200" i="1" lang="en-US">
                <a:solidFill>
                  <a:srgbClr val="FFCC99"/>
                </a:solidFill>
              </a:rPr>
              <a:t>l</a:t>
            </a:r>
            <a:r>
              <a:rPr altLang="en-US" b="1" sz="3200" i="1" lang="en-US">
                <a:solidFill>
                  <a:srgbClr val="FFCC99"/>
                </a:solidFill>
              </a:rPr>
              <a:t>s </a:t>
            </a:r>
            <a:r>
              <a:rPr altLang="en-US" b="1" sz="3200" i="1" lang="en-US">
                <a:solidFill>
                  <a:srgbClr val="FFCC99"/>
                </a:solidFill>
              </a:rPr>
              <a:t>p</a:t>
            </a:r>
            <a:r>
              <a:rPr altLang="en-US" b="1" sz="3200" i="1" lang="en-US">
                <a:solidFill>
                  <a:srgbClr val="FFCC99"/>
                </a:solidFill>
              </a:rPr>
              <a:t>r</a:t>
            </a:r>
            <a:r>
              <a:rPr altLang="en-US" b="1" sz="3200" i="1" lang="en-US">
                <a:solidFill>
                  <a:srgbClr val="FFCC99"/>
                </a:solidFill>
              </a:rPr>
              <a:t>o</a:t>
            </a:r>
            <a:r>
              <a:rPr altLang="en-US" b="1" sz="3200" i="1" lang="en-US">
                <a:solidFill>
                  <a:srgbClr val="FFCC99"/>
                </a:solidFill>
              </a:rPr>
              <a:t>ject</a:t>
            </a:r>
            <a:r>
              <a:rPr altLang="en-US" b="1" sz="3200" i="1" lang="en-US">
                <a:solidFill>
                  <a:srgbClr val="FFCC99"/>
                </a:solidFill>
              </a:rPr>
              <a:t>s</a:t>
            </a:r>
            <a:r>
              <a:rPr altLang="en-US" b="1" sz="3200" i="1" lang="en-US">
                <a:solidFill>
                  <a:srgbClr val="FFCC99"/>
                </a:solidFill>
              </a:rPr>
              <a:t>,</a:t>
            </a:r>
            <a:r>
              <a:rPr altLang="en-US" b="1" sz="3200" i="1" lang="en-US">
                <a:solidFill>
                  <a:srgbClr val="FFCC99"/>
                </a:solidFill>
              </a:rPr>
              <a:t> achievement</a:t>
            </a:r>
            <a:r>
              <a:rPr altLang="en-US" b="1" sz="3200" i="1" lang="en-US">
                <a:solidFill>
                  <a:srgbClr val="FFCC99"/>
                </a:solidFill>
              </a:rPr>
              <a:t>s</a:t>
            </a:r>
            <a:r>
              <a:rPr altLang="en-US" b="1" sz="3200" i="1" lang="en-US">
                <a:solidFill>
                  <a:srgbClr val="FFCC99"/>
                </a:solidFill>
              </a:rPr>
              <a:t> </a:t>
            </a:r>
            <a:r>
              <a:rPr altLang="en-US" b="1" sz="3200" i="1" lang="en-US">
                <a:solidFill>
                  <a:srgbClr val="FFCC99"/>
                </a:solidFill>
              </a:rPr>
              <a:t>c</a:t>
            </a:r>
            <a:r>
              <a:rPr altLang="en-US" b="1" sz="3200" i="1" lang="en-US">
                <a:solidFill>
                  <a:srgbClr val="FFCC99"/>
                </a:solidFill>
              </a:rPr>
              <a:t>l</a:t>
            </a:r>
            <a:r>
              <a:rPr altLang="en-US" b="1" sz="3200" i="1" lang="en-US">
                <a:solidFill>
                  <a:srgbClr val="FFCC99"/>
                </a:solidFill>
              </a:rPr>
              <a:t>e</a:t>
            </a:r>
            <a:r>
              <a:rPr altLang="en-US" b="1" sz="3200" i="1" lang="en-US">
                <a:solidFill>
                  <a:srgbClr val="FFCC99"/>
                </a:solidFill>
              </a:rPr>
              <a:t>a</a:t>
            </a:r>
            <a:r>
              <a:rPr altLang="en-US" b="1" sz="3200" i="1" lang="en-US">
                <a:solidFill>
                  <a:srgbClr val="FFCC99"/>
                </a:solidFill>
              </a:rPr>
              <a:t>r</a:t>
            </a:r>
            <a:r>
              <a:rPr altLang="en-US" b="1" sz="3200" i="1" lang="en-US">
                <a:solidFill>
                  <a:srgbClr val="FFCC99"/>
                </a:solidFill>
              </a:rPr>
              <a:t>ly</a:t>
            </a:r>
            <a:r>
              <a:rPr altLang="en-US" b="1" sz="3200" i="1" lang="en-US">
                <a:solidFill>
                  <a:srgbClr val="FFCC99"/>
                </a:solidFill>
              </a:rPr>
              <a:t>.</a:t>
            </a:r>
            <a:endParaRPr sz="2800" lang="en-US">
              <a:solidFill>
                <a:srgbClr val="000000"/>
              </a:solidFill>
            </a:endParaRPr>
          </a:p>
          <a:p>
            <a:endParaRPr sz="2800" lang="en-US">
              <a:solidFill>
                <a:srgbClr val="000000"/>
              </a:solidFill>
            </a:endParaRPr>
          </a:p>
          <a:p>
            <a:r>
              <a:rPr altLang="en-US" b="1" sz="3200" i="1" lang="en-US">
                <a:solidFill>
                  <a:srgbClr val="FFCC99"/>
                </a:solidFill>
              </a:rPr>
              <a:t>3</a:t>
            </a:r>
            <a:r>
              <a:rPr altLang="en-US" b="1" sz="3200" i="1" lang="en-US">
                <a:solidFill>
                  <a:srgbClr val="FFCC99"/>
                </a:solidFill>
              </a:rPr>
              <a:t>.</a:t>
            </a:r>
            <a:r>
              <a:rPr altLang="en-US" b="1" sz="3200" i="1" lang="en-US">
                <a:solidFill>
                  <a:srgbClr val="FFCC99"/>
                </a:solidFill>
              </a:rPr>
              <a:t>S</a:t>
            </a:r>
            <a:r>
              <a:rPr altLang="en-US" b="1" sz="3200" i="1" lang="en-US">
                <a:solidFill>
                  <a:srgbClr val="FFCC99"/>
                </a:solidFill>
              </a:rPr>
              <a:t>c</a:t>
            </a:r>
            <a:r>
              <a:rPr altLang="en-US" b="1" sz="3200" i="1" lang="en-US">
                <a:solidFill>
                  <a:srgbClr val="FFCC99"/>
                </a:solidFill>
              </a:rPr>
              <a:t>r</a:t>
            </a:r>
            <a:r>
              <a:rPr altLang="en-US" b="1" sz="3200" i="1" lang="en-US">
                <a:solidFill>
                  <a:srgbClr val="FFCC99"/>
                </a:solidFill>
              </a:rPr>
              <a:t>e</a:t>
            </a:r>
            <a:r>
              <a:rPr altLang="en-US" b="1" sz="3200" i="1" lang="en-US">
                <a:solidFill>
                  <a:srgbClr val="FFCC99"/>
                </a:solidFill>
              </a:rPr>
              <a:t>en </a:t>
            </a:r>
            <a:r>
              <a:rPr altLang="en-US" b="1" sz="3200" i="1" lang="en-US">
                <a:solidFill>
                  <a:srgbClr val="FFCC99"/>
                </a:solidFill>
              </a:rPr>
              <a:t>shot</a:t>
            </a:r>
            <a:r>
              <a:rPr altLang="en-US" b="1" sz="3200" i="1" lang="en-US">
                <a:solidFill>
                  <a:srgbClr val="FFCC99"/>
                </a:solidFill>
              </a:rPr>
              <a:t>s</a:t>
            </a:r>
            <a:r>
              <a:rPr altLang="en-US" b="1" sz="3200" i="1" lang="en-US">
                <a:solidFill>
                  <a:srgbClr val="FFCC99"/>
                </a:solidFill>
              </a:rPr>
              <a:t>:</a:t>
            </a:r>
            <a:r>
              <a:rPr altLang="en-US" b="1" sz="3200" i="1" lang="en-US">
                <a:solidFill>
                  <a:srgbClr val="FFCC99"/>
                </a:solidFill>
              </a:rPr>
              <a:t> </a:t>
            </a:r>
            <a:r>
              <a:rPr altLang="en-US" b="1" sz="3200" i="1" lang="en-US">
                <a:solidFill>
                  <a:srgbClr val="FFCC99"/>
                </a:solidFill>
              </a:rPr>
              <a:t>L</a:t>
            </a:r>
            <a:r>
              <a:rPr altLang="en-US" b="1" sz="3200" i="1" lang="en-US">
                <a:solidFill>
                  <a:srgbClr val="FFCC99"/>
                </a:solidFill>
              </a:rPr>
              <a:t>a</a:t>
            </a:r>
            <a:r>
              <a:rPr altLang="en-US" b="1" sz="3200" i="1" lang="en-US">
                <a:solidFill>
                  <a:srgbClr val="FFCC99"/>
                </a:solidFill>
              </a:rPr>
              <a:t>n</a:t>
            </a:r>
            <a:r>
              <a:rPr altLang="en-US" b="1" sz="3200" i="1" lang="en-US">
                <a:solidFill>
                  <a:srgbClr val="FFCC99"/>
                </a:solidFill>
              </a:rPr>
              <a:t>d</a:t>
            </a:r>
            <a:r>
              <a:rPr altLang="en-US" b="1" sz="3200" i="1" lang="en-US">
                <a:solidFill>
                  <a:srgbClr val="FFCC99"/>
                </a:solidFill>
              </a:rPr>
              <a:t>ing </a:t>
            </a:r>
            <a:endParaRPr sz="2800" lang="en-US">
              <a:solidFill>
                <a:srgbClr val="000000"/>
              </a:solidFill>
            </a:endParaRPr>
          </a:p>
          <a:p>
            <a:endParaRPr sz="2800" lang="en-US">
              <a:solidFill>
                <a:srgbClr val="000000"/>
              </a:solidFill>
            </a:endParaRPr>
          </a:p>
          <a:p>
            <a:r>
              <a:rPr altLang="en-US" b="1" sz="3200" i="1" lang="en-US">
                <a:solidFill>
                  <a:srgbClr val="FFCC99"/>
                </a:solidFill>
              </a:rPr>
              <a:t>4</a:t>
            </a:r>
            <a:r>
              <a:rPr altLang="en-US" b="1" sz="3200" i="1" lang="en-US">
                <a:solidFill>
                  <a:srgbClr val="FFCC99"/>
                </a:solidFill>
              </a:rPr>
              <a:t>.</a:t>
            </a:r>
            <a:r>
              <a:rPr altLang="en-US" b="1" sz="3200" i="1" lang="en-US">
                <a:solidFill>
                  <a:srgbClr val="FFCC99"/>
                </a:solidFill>
              </a:rPr>
              <a:t>P</a:t>
            </a:r>
            <a:r>
              <a:rPr altLang="en-US" b="1" sz="3200" i="1" lang="en-US">
                <a:solidFill>
                  <a:srgbClr val="FFCC99"/>
                </a:solidFill>
              </a:rPr>
              <a:t>age</a:t>
            </a:r>
            <a:r>
              <a:rPr altLang="en-US" b="1" sz="3200" i="1" lang="en-US">
                <a:solidFill>
                  <a:srgbClr val="FFCC99"/>
                </a:solidFill>
              </a:rPr>
              <a:t>/</a:t>
            </a:r>
            <a:r>
              <a:rPr altLang="en-US" b="1" sz="3200" i="1" lang="en-US">
                <a:solidFill>
                  <a:srgbClr val="FFCC99"/>
                </a:solidFill>
              </a:rPr>
              <a:t>A</a:t>
            </a:r>
            <a:r>
              <a:rPr altLang="en-US" b="1" sz="3200" i="1" lang="en-US">
                <a:solidFill>
                  <a:srgbClr val="FFCC99"/>
                </a:solidFill>
              </a:rPr>
              <a:t>b</a:t>
            </a:r>
            <a:r>
              <a:rPr altLang="en-US" b="1" sz="3200" i="1" lang="en-US">
                <a:solidFill>
                  <a:srgbClr val="FFCC99"/>
                </a:solidFill>
              </a:rPr>
              <a:t>o</a:t>
            </a:r>
            <a:r>
              <a:rPr altLang="en-US" b="1" sz="3200" i="1" lang="en-US">
                <a:solidFill>
                  <a:srgbClr val="FFCC99"/>
                </a:solidFill>
              </a:rPr>
              <a:t>ut</a:t>
            </a:r>
            <a:r>
              <a:rPr altLang="en-US" b="1" sz="3200" i="1" lang="en-US">
                <a:solidFill>
                  <a:srgbClr val="FFCC99"/>
                </a:solidFill>
              </a:rPr>
              <a:t>/</a:t>
            </a:r>
            <a:r>
              <a:rPr altLang="en-US" b="1" sz="3200" i="1" lang="en-US">
                <a:solidFill>
                  <a:srgbClr val="FFCC99"/>
                </a:solidFill>
              </a:rPr>
              <a:t>s</a:t>
            </a:r>
            <a:r>
              <a:rPr altLang="en-US" b="1" sz="3200" i="1" lang="en-US">
                <a:solidFill>
                  <a:srgbClr val="FFCC99"/>
                </a:solidFill>
              </a:rPr>
              <a:t>k</a:t>
            </a:r>
            <a:r>
              <a:rPr altLang="en-US" b="1" sz="3200" i="1" lang="en-US">
                <a:solidFill>
                  <a:srgbClr val="FFCC99"/>
                </a:solidFill>
              </a:rPr>
              <a:t>i</a:t>
            </a:r>
            <a:r>
              <a:rPr altLang="en-US" b="1" sz="3200" i="1" lang="en-US">
                <a:solidFill>
                  <a:srgbClr val="FFCC99"/>
                </a:solidFill>
              </a:rPr>
              <a:t>l</a:t>
            </a:r>
            <a:r>
              <a:rPr altLang="en-US" b="1" sz="3200" i="1" lang="en-US">
                <a:solidFill>
                  <a:srgbClr val="FFCC99"/>
                </a:solidFill>
              </a:rPr>
              <a:t>ls</a:t>
            </a:r>
            <a:r>
              <a:rPr altLang="en-US" b="1" sz="3200" i="1" lang="en-US">
                <a:solidFill>
                  <a:srgbClr val="FFCC99"/>
                </a:solidFill>
              </a:rPr>
              <a:t>/</a:t>
            </a:r>
            <a:r>
              <a:rPr altLang="en-US" b="1" sz="3200" i="1" lang="en-US">
                <a:solidFill>
                  <a:srgbClr val="FFCC99"/>
                </a:solidFill>
              </a:rPr>
              <a:t>p</a:t>
            </a:r>
            <a:r>
              <a:rPr altLang="en-US" b="1" sz="3200" i="1" lang="en-US">
                <a:solidFill>
                  <a:srgbClr val="FFCC99"/>
                </a:solidFill>
              </a:rPr>
              <a:t>r</a:t>
            </a:r>
            <a:r>
              <a:rPr altLang="en-US" b="1" sz="3200" i="1" lang="en-US">
                <a:solidFill>
                  <a:srgbClr val="FFCC99"/>
                </a:solidFill>
              </a:rPr>
              <a:t>o</a:t>
            </a:r>
            <a:r>
              <a:rPr altLang="en-US" b="1" sz="3200" i="1" lang="en-US">
                <a:solidFill>
                  <a:srgbClr val="FFCC99"/>
                </a:solidFill>
              </a:rPr>
              <a:t>j</a:t>
            </a:r>
            <a:r>
              <a:rPr altLang="en-US" b="1" sz="3200" i="1" lang="en-US">
                <a:solidFill>
                  <a:srgbClr val="FFCC99"/>
                </a:solidFill>
              </a:rPr>
              <a:t>ect</a:t>
            </a:r>
            <a:r>
              <a:rPr altLang="en-US" b="1" sz="3200" i="1" lang="en-US">
                <a:solidFill>
                  <a:srgbClr val="FFCC99"/>
                </a:solidFill>
              </a:rPr>
              <a:t>s</a:t>
            </a:r>
            <a:r>
              <a:rPr altLang="en-US" b="1" sz="3200" i="1" lang="en-US">
                <a:solidFill>
                  <a:srgbClr val="FFCC99"/>
                </a:solidFill>
              </a:rPr>
              <a:t>/</a:t>
            </a:r>
            <a:r>
              <a:rPr altLang="en-US" b="1" sz="3200" i="1" lang="en-US">
                <a:solidFill>
                  <a:srgbClr val="FFCC99"/>
                </a:solidFill>
              </a:rPr>
              <a:t>c</a:t>
            </a:r>
            <a:r>
              <a:rPr altLang="en-US" b="1" sz="3200" i="1" lang="en-US">
                <a:solidFill>
                  <a:srgbClr val="FFCC99"/>
                </a:solidFill>
              </a:rPr>
              <a:t>o</a:t>
            </a:r>
            <a:r>
              <a:rPr altLang="en-US" b="1" sz="3200" i="1" lang="en-US">
                <a:solidFill>
                  <a:srgbClr val="FFCC99"/>
                </a:solidFill>
              </a:rPr>
              <a:t>n</a:t>
            </a:r>
            <a:r>
              <a:rPr altLang="en-US" b="1" sz="3200" i="1" lang="en-US">
                <a:solidFill>
                  <a:srgbClr val="FFCC99"/>
                </a:solidFill>
              </a:rPr>
              <a:t>t</a:t>
            </a:r>
            <a:r>
              <a:rPr altLang="en-US" b="1" sz="3200" i="1" lang="en-US">
                <a:solidFill>
                  <a:srgbClr val="FFCC99"/>
                </a:solidFill>
              </a:rPr>
              <a:t>act </a:t>
            </a:r>
            <a:r>
              <a:rPr altLang="en-US" b="1" sz="3200" i="1" lang="en-US">
                <a:solidFill>
                  <a:srgbClr val="FFCC99"/>
                </a:solidFill>
              </a:rPr>
              <a:t>.</a:t>
            </a:r>
            <a:endParaRPr sz="2800" lang="en-US">
              <a:solidFill>
                <a:srgbClr val="000000"/>
              </a:solidFill>
            </a:endParaRPr>
          </a:p>
        </p:txBody>
      </p:sp>
      <p:pic>
        <p:nvPicPr>
          <p:cNvPr id="2097154" name="图片 1"/>
          <p:cNvPicPr>
            <a:picLocks/>
          </p:cNvPicPr>
          <p:nvPr/>
        </p:nvPicPr>
        <p:blipFill rotWithShape="1">
          <a:blip xmlns:r="http://schemas.openxmlformats.org/officeDocument/2006/relationships" r:embed="rId1"/>
          <a:srcRect t="37408" r="52240" b="31667"/>
          <a:stretch>
            <a:fillRect/>
          </a:stretch>
        </p:blipFill>
        <p:spPr>
          <a:xfrm>
            <a:off x="-1014394" y="2023781"/>
            <a:ext cx="3967901" cy="3487455"/>
          </a:xfrm>
          <a:prstGeom prst="rect"/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med">
        <p15:prstTrans prst="pageCurlDouble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3" name="图片 6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7135772" y="1705688"/>
            <a:ext cx="5724465" cy="5152312"/>
          </a:xfrm>
          <a:prstGeom prst="rect"/>
        </p:spPr>
      </p:pic>
      <p:sp>
        <p:nvSpPr>
          <p:cNvPr id="1048585" name=""/>
          <p:cNvSpPr txBox="1"/>
          <p:nvPr/>
        </p:nvSpPr>
        <p:spPr>
          <a:xfrm>
            <a:off x="3409679" y="608334"/>
            <a:ext cx="4000000" cy="751839"/>
          </a:xfrm>
          <a:prstGeom prst="rect"/>
        </p:spPr>
        <p:txBody>
          <a:bodyPr rtlCol="0" wrap="square">
            <a:spAutoFit/>
          </a:bodyPr>
          <a:p>
            <a:r>
              <a:rPr b="1" sz="4400" i="1" lang="en-US" u="sng">
                <a:solidFill>
                  <a:srgbClr val="993300"/>
                </a:solidFill>
              </a:rPr>
              <a:t>C</a:t>
            </a:r>
            <a:r>
              <a:rPr b="1" sz="4400" i="1" lang="en-US" u="sng">
                <a:solidFill>
                  <a:srgbClr val="993300"/>
                </a:solidFill>
              </a:rPr>
              <a:t>o</a:t>
            </a:r>
            <a:r>
              <a:rPr b="1" sz="4400" i="1" lang="en-US" u="sng">
                <a:solidFill>
                  <a:srgbClr val="993300"/>
                </a:solidFill>
              </a:rPr>
              <a:t>n</a:t>
            </a:r>
            <a:r>
              <a:rPr b="1" sz="4400" i="1" lang="en-US" u="sng">
                <a:solidFill>
                  <a:srgbClr val="993300"/>
                </a:solidFill>
              </a:rPr>
              <a:t>c</a:t>
            </a:r>
            <a:r>
              <a:rPr b="1" sz="4400" i="1" lang="en-US" u="sng">
                <a:solidFill>
                  <a:srgbClr val="993300"/>
                </a:solidFill>
              </a:rPr>
              <a:t>lusion</a:t>
            </a:r>
            <a:r>
              <a:rPr b="1" sz="4400" i="1" lang="en-US" u="sng">
                <a:solidFill>
                  <a:srgbClr val="993300"/>
                </a:solidFill>
              </a:rPr>
              <a:t>.</a:t>
            </a:r>
            <a:endParaRPr sz="2800" lang="en-US">
              <a:solidFill>
                <a:srgbClr val="000000"/>
              </a:solidFill>
            </a:endParaRPr>
          </a:p>
        </p:txBody>
      </p:sp>
      <p:sp>
        <p:nvSpPr>
          <p:cNvPr id="1048586" name=""/>
          <p:cNvSpPr txBox="1"/>
          <p:nvPr/>
        </p:nvSpPr>
        <p:spPr>
          <a:xfrm>
            <a:off x="307010" y="2087246"/>
            <a:ext cx="7678368" cy="4130040"/>
          </a:xfrm>
          <a:prstGeom prst="rect"/>
        </p:spPr>
        <p:txBody>
          <a:bodyPr rtlCol="0" wrap="square">
            <a:spAutoFit/>
          </a:bodyPr>
          <a:p>
            <a:r>
              <a:rPr b="1" sz="3600" i="1" lang="en-US">
                <a:solidFill>
                  <a:srgbClr val="FFCC99"/>
                </a:solidFill>
              </a:rPr>
              <a:t>1</a:t>
            </a:r>
            <a:r>
              <a:rPr b="1" sz="3600" i="1" lang="en-US">
                <a:solidFill>
                  <a:srgbClr val="FFCC99"/>
                </a:solidFill>
              </a:rPr>
              <a:t>.</a:t>
            </a:r>
            <a:r>
              <a:rPr b="1" sz="3600" i="1" lang="en-US">
                <a:solidFill>
                  <a:srgbClr val="FFCC99"/>
                </a:solidFill>
              </a:rPr>
              <a:t>D</a:t>
            </a:r>
            <a:r>
              <a:rPr b="1" sz="3600" i="1" lang="en-US">
                <a:solidFill>
                  <a:srgbClr val="FFCC99"/>
                </a:solidFill>
              </a:rPr>
              <a:t>e</a:t>
            </a:r>
            <a:r>
              <a:rPr b="1" sz="3600" i="1" lang="en-US">
                <a:solidFill>
                  <a:srgbClr val="FFCC99"/>
                </a:solidFill>
              </a:rPr>
              <a:t>v</a:t>
            </a:r>
            <a:r>
              <a:rPr b="1" sz="3600" i="1" lang="en-US">
                <a:solidFill>
                  <a:srgbClr val="FFCC99"/>
                </a:solidFill>
              </a:rPr>
              <a:t>e</a:t>
            </a:r>
            <a:r>
              <a:rPr b="1" sz="3600" i="1" lang="en-US">
                <a:solidFill>
                  <a:srgbClr val="FFCC99"/>
                </a:solidFill>
              </a:rPr>
              <a:t>l</a:t>
            </a:r>
            <a:r>
              <a:rPr b="1" sz="3600" i="1" lang="en-US">
                <a:solidFill>
                  <a:srgbClr val="FFCC99"/>
                </a:solidFill>
              </a:rPr>
              <a:t>o</a:t>
            </a:r>
            <a:r>
              <a:rPr b="1" sz="3600" i="1" lang="en-US">
                <a:solidFill>
                  <a:srgbClr val="FFCC99"/>
                </a:solidFill>
              </a:rPr>
              <a:t>p</a:t>
            </a:r>
            <a:r>
              <a:rPr b="1" sz="3600" i="1" lang="en-US">
                <a:solidFill>
                  <a:srgbClr val="FFCC99"/>
                </a:solidFill>
              </a:rPr>
              <a:t>ed </a:t>
            </a:r>
            <a:r>
              <a:rPr b="1" sz="3600" i="1" lang="en-US">
                <a:solidFill>
                  <a:srgbClr val="FFCC99"/>
                </a:solidFill>
              </a:rPr>
              <a:t>a</a:t>
            </a:r>
            <a:r>
              <a:rPr b="1" sz="3600" i="1" lang="en-US">
                <a:solidFill>
                  <a:srgbClr val="FFCC99"/>
                </a:solidFill>
              </a:rPr>
              <a:t> </a:t>
            </a:r>
            <a:r>
              <a:rPr b="1" sz="3600" i="1" lang="en-US">
                <a:solidFill>
                  <a:srgbClr val="FFCC99"/>
                </a:solidFill>
              </a:rPr>
              <a:t>c</a:t>
            </a:r>
            <a:r>
              <a:rPr b="1" sz="3600" i="1" lang="en-US">
                <a:solidFill>
                  <a:srgbClr val="FFCC99"/>
                </a:solidFill>
              </a:rPr>
              <a:t>a</a:t>
            </a:r>
            <a:r>
              <a:rPr b="1" sz="3600" i="1" lang="en-US">
                <a:solidFill>
                  <a:srgbClr val="FFCC99"/>
                </a:solidFill>
              </a:rPr>
              <a:t>r</a:t>
            </a:r>
            <a:r>
              <a:rPr b="1" sz="3600" i="1" lang="en-US">
                <a:solidFill>
                  <a:srgbClr val="FFCC99"/>
                </a:solidFill>
              </a:rPr>
              <a:t>e</a:t>
            </a:r>
            <a:r>
              <a:rPr b="1" sz="3600" i="1" lang="en-US">
                <a:solidFill>
                  <a:srgbClr val="FFCC99"/>
                </a:solidFill>
              </a:rPr>
              <a:t>e</a:t>
            </a:r>
            <a:r>
              <a:rPr b="1" sz="3600" i="1" lang="en-US">
                <a:solidFill>
                  <a:srgbClr val="FFCC99"/>
                </a:solidFill>
              </a:rPr>
              <a:t>r </a:t>
            </a:r>
            <a:r>
              <a:rPr b="1" sz="3600" i="1" lang="en-US">
                <a:solidFill>
                  <a:srgbClr val="FFCC99"/>
                </a:solidFill>
              </a:rPr>
              <a:t>-</a:t>
            </a:r>
            <a:r>
              <a:rPr b="1" sz="3600" i="1" lang="en-US">
                <a:solidFill>
                  <a:srgbClr val="FFCC99"/>
                </a:solidFill>
              </a:rPr>
              <a:t> </a:t>
            </a:r>
            <a:r>
              <a:rPr b="1" sz="3600" i="1" lang="en-US">
                <a:solidFill>
                  <a:srgbClr val="FFCC99"/>
                </a:solidFill>
              </a:rPr>
              <a:t>o</a:t>
            </a:r>
            <a:r>
              <a:rPr b="1" sz="3600" i="1" lang="en-US">
                <a:solidFill>
                  <a:srgbClr val="FFCC99"/>
                </a:solidFill>
              </a:rPr>
              <a:t>r</a:t>
            </a:r>
            <a:r>
              <a:rPr b="1" sz="3600" i="1" lang="en-US">
                <a:solidFill>
                  <a:srgbClr val="FFCC99"/>
                </a:solidFill>
              </a:rPr>
              <a:t>i</a:t>
            </a:r>
            <a:r>
              <a:rPr b="1" sz="3600" i="1" lang="en-US">
                <a:solidFill>
                  <a:srgbClr val="FFCC99"/>
                </a:solidFill>
              </a:rPr>
              <a:t>e</a:t>
            </a:r>
            <a:r>
              <a:rPr b="1" sz="3600" i="1" lang="en-US">
                <a:solidFill>
                  <a:srgbClr val="FFCC99"/>
                </a:solidFill>
              </a:rPr>
              <a:t>nted </a:t>
            </a:r>
            <a:r>
              <a:rPr b="1" sz="3600" i="1" lang="en-US">
                <a:solidFill>
                  <a:srgbClr val="FFCC99"/>
                </a:solidFill>
              </a:rPr>
              <a:t>d</a:t>
            </a:r>
            <a:r>
              <a:rPr b="1" sz="3600" i="1" lang="en-US">
                <a:solidFill>
                  <a:srgbClr val="FFCC99"/>
                </a:solidFill>
              </a:rPr>
              <a:t>i</a:t>
            </a:r>
            <a:r>
              <a:rPr b="1" sz="3600" i="1" lang="en-US">
                <a:solidFill>
                  <a:srgbClr val="FFCC99"/>
                </a:solidFill>
              </a:rPr>
              <a:t>g</a:t>
            </a:r>
            <a:r>
              <a:rPr b="1" sz="3600" i="1" lang="en-US">
                <a:solidFill>
                  <a:srgbClr val="FFCC99"/>
                </a:solidFill>
              </a:rPr>
              <a:t>i</a:t>
            </a:r>
            <a:r>
              <a:rPr b="1" sz="3600" i="1" lang="en-US">
                <a:solidFill>
                  <a:srgbClr val="FFCC99"/>
                </a:solidFill>
              </a:rPr>
              <a:t>tal </a:t>
            </a:r>
            <a:r>
              <a:rPr b="1" sz="3600" i="1" lang="en-US">
                <a:solidFill>
                  <a:srgbClr val="FFCC99"/>
                </a:solidFill>
              </a:rPr>
              <a:t>portfolio</a:t>
            </a:r>
            <a:r>
              <a:rPr b="1" sz="3600" i="1" lang="en-US">
                <a:solidFill>
                  <a:srgbClr val="FFCC99"/>
                </a:solidFill>
              </a:rPr>
              <a:t>.</a:t>
            </a:r>
            <a:endParaRPr sz="2800" lang="en-US">
              <a:solidFill>
                <a:srgbClr val="000000"/>
              </a:solidFill>
            </a:endParaRPr>
          </a:p>
          <a:p>
            <a:endParaRPr sz="2800" lang="en-US">
              <a:solidFill>
                <a:srgbClr val="000000"/>
              </a:solidFill>
            </a:endParaRPr>
          </a:p>
          <a:p>
            <a:r>
              <a:rPr b="1" sz="3600" i="1" lang="en-US">
                <a:solidFill>
                  <a:srgbClr val="FFCC99"/>
                </a:solidFill>
              </a:rPr>
              <a:t>2</a:t>
            </a:r>
            <a:r>
              <a:rPr b="1" sz="3600" i="1" lang="en-US">
                <a:solidFill>
                  <a:srgbClr val="FFCC99"/>
                </a:solidFill>
              </a:rPr>
              <a:t>.</a:t>
            </a:r>
            <a:r>
              <a:rPr b="1" sz="3600" i="1" lang="en-US">
                <a:solidFill>
                  <a:srgbClr val="FFCC99"/>
                </a:solidFill>
              </a:rPr>
              <a:t>P</a:t>
            </a:r>
            <a:r>
              <a:rPr b="1" sz="3600" i="1" lang="en-US">
                <a:solidFill>
                  <a:srgbClr val="FFCC99"/>
                </a:solidFill>
              </a:rPr>
              <a:t>r</a:t>
            </a:r>
            <a:r>
              <a:rPr b="1" sz="3600" i="1" lang="en-US">
                <a:solidFill>
                  <a:srgbClr val="FFCC99"/>
                </a:solidFill>
              </a:rPr>
              <a:t>o</a:t>
            </a:r>
            <a:r>
              <a:rPr b="1" sz="3600" i="1" lang="en-US">
                <a:solidFill>
                  <a:srgbClr val="FFCC99"/>
                </a:solidFill>
              </a:rPr>
              <a:t>v</a:t>
            </a:r>
            <a:r>
              <a:rPr b="1" sz="3600" i="1" lang="en-US">
                <a:solidFill>
                  <a:srgbClr val="FFCC99"/>
                </a:solidFill>
              </a:rPr>
              <a:t>i</a:t>
            </a:r>
            <a:r>
              <a:rPr b="1" sz="3600" i="1" lang="en-US">
                <a:solidFill>
                  <a:srgbClr val="FFCC99"/>
                </a:solidFill>
              </a:rPr>
              <a:t>des </a:t>
            </a:r>
            <a:r>
              <a:rPr b="1" sz="3600" i="1" lang="en-US">
                <a:solidFill>
                  <a:srgbClr val="FFCC99"/>
                </a:solidFill>
              </a:rPr>
              <a:t>l</a:t>
            </a:r>
            <a:r>
              <a:rPr b="1" sz="3600" i="1" lang="en-US">
                <a:solidFill>
                  <a:srgbClr val="FFCC99"/>
                </a:solidFill>
              </a:rPr>
              <a:t>o</a:t>
            </a:r>
            <a:r>
              <a:rPr b="1" sz="3600" i="1" lang="en-US">
                <a:solidFill>
                  <a:srgbClr val="FFCC99"/>
                </a:solidFill>
              </a:rPr>
              <a:t>n</a:t>
            </a:r>
            <a:r>
              <a:rPr b="1" sz="3600" i="1" lang="en-US">
                <a:solidFill>
                  <a:srgbClr val="FFCC99"/>
                </a:solidFill>
              </a:rPr>
              <a:t>g</a:t>
            </a:r>
            <a:r>
              <a:rPr b="1" sz="3600" i="1" lang="en-US">
                <a:solidFill>
                  <a:srgbClr val="FFCC99"/>
                </a:solidFill>
              </a:rPr>
              <a:t>-</a:t>
            </a:r>
            <a:r>
              <a:rPr b="1" sz="3600" i="1" lang="en-US">
                <a:solidFill>
                  <a:srgbClr val="FFCC99"/>
                </a:solidFill>
              </a:rPr>
              <a:t>term </a:t>
            </a:r>
            <a:r>
              <a:rPr b="1" sz="3600" i="1" lang="en-US">
                <a:solidFill>
                  <a:srgbClr val="FFCC99"/>
                </a:solidFill>
              </a:rPr>
              <a:t>u</a:t>
            </a:r>
            <a:r>
              <a:rPr b="1" sz="3600" i="1" lang="en-US">
                <a:solidFill>
                  <a:srgbClr val="FFCC99"/>
                </a:solidFill>
              </a:rPr>
              <a:t>s</a:t>
            </a:r>
            <a:r>
              <a:rPr b="1" sz="3600" i="1" lang="en-US">
                <a:solidFill>
                  <a:srgbClr val="FFCC99"/>
                </a:solidFill>
              </a:rPr>
              <a:t>e</a:t>
            </a:r>
            <a:r>
              <a:rPr b="1" sz="3600" i="1" lang="en-US">
                <a:solidFill>
                  <a:srgbClr val="FFCC99"/>
                </a:solidFill>
              </a:rPr>
              <a:t> </a:t>
            </a:r>
            <a:r>
              <a:rPr b="1" sz="3600" i="1" lang="en-US">
                <a:solidFill>
                  <a:srgbClr val="FFCC99"/>
                </a:solidFill>
              </a:rPr>
              <a:t>b</a:t>
            </a:r>
            <a:r>
              <a:rPr b="1" sz="3600" i="1" lang="en-US">
                <a:solidFill>
                  <a:srgbClr val="FFCC99"/>
                </a:solidFill>
              </a:rPr>
              <a:t>e</a:t>
            </a:r>
            <a:r>
              <a:rPr b="1" sz="3600" i="1" lang="en-US">
                <a:solidFill>
                  <a:srgbClr val="FFCC99"/>
                </a:solidFill>
              </a:rPr>
              <a:t>y</a:t>
            </a:r>
            <a:r>
              <a:rPr b="1" sz="3600" i="1" lang="en-US">
                <a:solidFill>
                  <a:srgbClr val="FFCC99"/>
                </a:solidFill>
              </a:rPr>
              <a:t>o</a:t>
            </a:r>
            <a:r>
              <a:rPr b="1" sz="3600" i="1" lang="en-US">
                <a:solidFill>
                  <a:srgbClr val="FFCC99"/>
                </a:solidFill>
              </a:rPr>
              <a:t>nd </a:t>
            </a:r>
            <a:r>
              <a:rPr b="1" sz="3600" i="1" lang="en-US">
                <a:solidFill>
                  <a:srgbClr val="FFCC99"/>
                </a:solidFill>
              </a:rPr>
              <a:t>a</a:t>
            </a:r>
            <a:r>
              <a:rPr b="1" sz="3600" i="1" lang="en-US">
                <a:solidFill>
                  <a:srgbClr val="FFCC99"/>
                </a:solidFill>
              </a:rPr>
              <a:t>c</a:t>
            </a:r>
            <a:r>
              <a:rPr b="1" sz="3600" i="1" lang="en-US">
                <a:solidFill>
                  <a:srgbClr val="FFCC99"/>
                </a:solidFill>
              </a:rPr>
              <a:t>a</a:t>
            </a:r>
            <a:r>
              <a:rPr b="1" sz="3600" i="1" lang="en-US">
                <a:solidFill>
                  <a:srgbClr val="FFCC99"/>
                </a:solidFill>
              </a:rPr>
              <a:t>d</a:t>
            </a:r>
            <a:r>
              <a:rPr b="1" sz="3600" i="1" lang="en-US">
                <a:solidFill>
                  <a:srgbClr val="FFCC99"/>
                </a:solidFill>
              </a:rPr>
              <a:t>emic</a:t>
            </a:r>
            <a:r>
              <a:rPr b="1" sz="3600" i="1" lang="en-US">
                <a:solidFill>
                  <a:srgbClr val="FFCC99"/>
                </a:solidFill>
              </a:rPr>
              <a:t>.</a:t>
            </a:r>
            <a:endParaRPr sz="2800" lang="en-US">
              <a:solidFill>
                <a:srgbClr val="000000"/>
              </a:solidFill>
            </a:endParaRPr>
          </a:p>
          <a:p>
            <a:endParaRPr sz="2800" lang="en-US">
              <a:solidFill>
                <a:srgbClr val="000000"/>
              </a:solidFill>
            </a:endParaRPr>
          </a:p>
          <a:p>
            <a:r>
              <a:rPr b="1" sz="3600" i="1" lang="en-US">
                <a:solidFill>
                  <a:srgbClr val="FFCC99"/>
                </a:solidFill>
              </a:rPr>
              <a:t>3</a:t>
            </a:r>
            <a:r>
              <a:rPr b="1" sz="3600" i="1" lang="en-US">
                <a:solidFill>
                  <a:srgbClr val="FFCC99"/>
                </a:solidFill>
              </a:rPr>
              <a:t>.</a:t>
            </a:r>
            <a:r>
              <a:rPr b="1" sz="3600" i="1" lang="en-US">
                <a:solidFill>
                  <a:srgbClr val="FFCC99"/>
                </a:solidFill>
              </a:rPr>
              <a:t>F</a:t>
            </a:r>
            <a:r>
              <a:rPr b="1" sz="3600" i="1" lang="en-US">
                <a:solidFill>
                  <a:srgbClr val="FFCC99"/>
                </a:solidFill>
              </a:rPr>
              <a:t>e</a:t>
            </a:r>
            <a:r>
              <a:rPr b="1" sz="3600" i="1" lang="en-US">
                <a:solidFill>
                  <a:srgbClr val="FFCC99"/>
                </a:solidFill>
              </a:rPr>
              <a:t>a</a:t>
            </a:r>
            <a:r>
              <a:rPr b="1" sz="3600" i="1" lang="en-US">
                <a:solidFill>
                  <a:srgbClr val="FFCC99"/>
                </a:solidFill>
              </a:rPr>
              <a:t>ture</a:t>
            </a:r>
            <a:r>
              <a:rPr b="1" sz="3600" i="1" lang="en-US">
                <a:solidFill>
                  <a:srgbClr val="FFCC99"/>
                </a:solidFill>
              </a:rPr>
              <a:t> </a:t>
            </a:r>
            <a:r>
              <a:rPr b="1" sz="3600" i="1" lang="en-US">
                <a:solidFill>
                  <a:srgbClr val="FFCC99"/>
                </a:solidFill>
              </a:rPr>
              <a:t>s</a:t>
            </a:r>
            <a:r>
              <a:rPr b="1" sz="3600" i="1" lang="en-US">
                <a:solidFill>
                  <a:srgbClr val="FFCC99"/>
                </a:solidFill>
              </a:rPr>
              <a:t>c</a:t>
            </a:r>
            <a:r>
              <a:rPr b="1" sz="3600" i="1" lang="en-US">
                <a:solidFill>
                  <a:srgbClr val="FFCC99"/>
                </a:solidFill>
              </a:rPr>
              <a:t>o</a:t>
            </a:r>
            <a:r>
              <a:rPr b="1" sz="3600" i="1" lang="en-US">
                <a:solidFill>
                  <a:srgbClr val="FFCC99"/>
                </a:solidFill>
              </a:rPr>
              <a:t>p</a:t>
            </a:r>
            <a:r>
              <a:rPr b="1" sz="3600" i="1" lang="en-US">
                <a:solidFill>
                  <a:srgbClr val="FFCC99"/>
                </a:solidFill>
              </a:rPr>
              <a:t>e</a:t>
            </a:r>
            <a:r>
              <a:rPr b="1" sz="3600" i="1" lang="en-US">
                <a:solidFill>
                  <a:srgbClr val="FFCC99"/>
                </a:solidFill>
              </a:rPr>
              <a:t>-</a:t>
            </a:r>
            <a:r>
              <a:rPr b="1" sz="3600" i="1" lang="en-US">
                <a:solidFill>
                  <a:srgbClr val="FFCC99"/>
                </a:solidFill>
              </a:rPr>
              <a:t> </a:t>
            </a:r>
            <a:r>
              <a:rPr b="1" sz="3600" i="1" lang="en-US">
                <a:solidFill>
                  <a:srgbClr val="FFCC99"/>
                </a:solidFill>
              </a:rPr>
              <a:t>A</a:t>
            </a:r>
            <a:r>
              <a:rPr b="1" sz="3600" i="1" lang="en-US">
                <a:solidFill>
                  <a:srgbClr val="FFCC99"/>
                </a:solidFill>
              </a:rPr>
              <a:t>d</a:t>
            </a:r>
            <a:r>
              <a:rPr b="1" sz="3600" i="1" lang="en-US">
                <a:solidFill>
                  <a:srgbClr val="FFCC99"/>
                </a:solidFill>
              </a:rPr>
              <a:t>d</a:t>
            </a:r>
            <a:r>
              <a:rPr b="1" sz="3600" i="1" lang="en-US">
                <a:solidFill>
                  <a:srgbClr val="FFCC99"/>
                </a:solidFill>
              </a:rPr>
              <a:t> </a:t>
            </a:r>
            <a:r>
              <a:rPr b="1" sz="3600" i="1" lang="en-US">
                <a:solidFill>
                  <a:srgbClr val="FFCC99"/>
                </a:solidFill>
              </a:rPr>
              <a:t>A</a:t>
            </a:r>
            <a:r>
              <a:rPr b="1" sz="3600" i="1" lang="en-US">
                <a:solidFill>
                  <a:srgbClr val="FFCC99"/>
                </a:solidFill>
              </a:rPr>
              <a:t>I</a:t>
            </a:r>
            <a:r>
              <a:rPr b="1" sz="3600" i="1" lang="en-US">
                <a:solidFill>
                  <a:srgbClr val="FFCC99"/>
                </a:solidFill>
              </a:rPr>
              <a:t> </a:t>
            </a:r>
            <a:r>
              <a:rPr b="1" sz="3600" i="1" lang="en-US">
                <a:solidFill>
                  <a:srgbClr val="FFCC99"/>
                </a:solidFill>
              </a:rPr>
              <a:t>b</a:t>
            </a:r>
            <a:r>
              <a:rPr b="1" sz="3600" i="1" lang="en-US">
                <a:solidFill>
                  <a:srgbClr val="FFCC99"/>
                </a:solidFill>
              </a:rPr>
              <a:t>a</a:t>
            </a:r>
            <a:r>
              <a:rPr b="1" sz="3600" i="1" lang="en-US">
                <a:solidFill>
                  <a:srgbClr val="FFCC99"/>
                </a:solidFill>
              </a:rPr>
              <a:t>s</a:t>
            </a:r>
            <a:r>
              <a:rPr b="1" sz="3600" i="1" lang="en-US">
                <a:solidFill>
                  <a:srgbClr val="FFCC99"/>
                </a:solidFill>
              </a:rPr>
              <a:t>e</a:t>
            </a:r>
            <a:r>
              <a:rPr b="1" sz="3600" i="1" lang="en-US">
                <a:solidFill>
                  <a:srgbClr val="FFCC99"/>
                </a:solidFill>
              </a:rPr>
              <a:t>d</a:t>
            </a:r>
            <a:r>
              <a:rPr b="1" sz="3600" i="1" lang="en-US">
                <a:solidFill>
                  <a:srgbClr val="FFCC99"/>
                </a:solidFill>
              </a:rPr>
              <a:t> </a:t>
            </a:r>
            <a:r>
              <a:rPr b="1" sz="3600" i="1" lang="en-US">
                <a:solidFill>
                  <a:srgbClr val="FFCC99"/>
                </a:solidFill>
              </a:rPr>
              <a:t>r</a:t>
            </a:r>
            <a:r>
              <a:rPr b="1" sz="3600" i="1" lang="en-US">
                <a:solidFill>
                  <a:srgbClr val="FFCC99"/>
                </a:solidFill>
              </a:rPr>
              <a:t>e</a:t>
            </a:r>
            <a:r>
              <a:rPr b="1" sz="3600" i="1" lang="en-US">
                <a:solidFill>
                  <a:srgbClr val="FFCC99"/>
                </a:solidFill>
              </a:rPr>
              <a:t>s</a:t>
            </a:r>
            <a:r>
              <a:rPr b="1" sz="3600" i="1" lang="en-US">
                <a:solidFill>
                  <a:srgbClr val="FFCC99"/>
                </a:solidFill>
              </a:rPr>
              <a:t>u</a:t>
            </a:r>
            <a:r>
              <a:rPr b="1" sz="3600" i="1" lang="en-US">
                <a:solidFill>
                  <a:srgbClr val="FFCC99"/>
                </a:solidFill>
              </a:rPr>
              <a:t>m</a:t>
            </a:r>
            <a:r>
              <a:rPr b="1" sz="3600" i="1" lang="en-US">
                <a:solidFill>
                  <a:srgbClr val="FFCC99"/>
                </a:solidFill>
              </a:rPr>
              <a:t>e</a:t>
            </a:r>
            <a:r>
              <a:rPr b="1" sz="3600" i="1" lang="en-US">
                <a:solidFill>
                  <a:srgbClr val="FFCC99"/>
                </a:solidFill>
              </a:rPr>
              <a:t> </a:t>
            </a:r>
            <a:r>
              <a:rPr b="1" sz="3600" i="1" lang="en-US">
                <a:solidFill>
                  <a:srgbClr val="FFCC99"/>
                </a:solidFill>
              </a:rPr>
              <a:t>b</a:t>
            </a:r>
            <a:r>
              <a:rPr b="1" sz="3600" i="1" lang="en-US">
                <a:solidFill>
                  <a:srgbClr val="FFCC99"/>
                </a:solidFill>
              </a:rPr>
              <a:t>u</a:t>
            </a:r>
            <a:r>
              <a:rPr b="1" sz="3600" i="1" lang="en-US">
                <a:solidFill>
                  <a:srgbClr val="FFCC99"/>
                </a:solidFill>
              </a:rPr>
              <a:t>l</a:t>
            </a:r>
            <a:r>
              <a:rPr b="1" sz="3600" i="1" lang="en-US">
                <a:solidFill>
                  <a:srgbClr val="FFCC99"/>
                </a:solidFill>
              </a:rPr>
              <a:t>d</a:t>
            </a:r>
            <a:r>
              <a:rPr b="1" sz="3600" i="1" lang="en-US">
                <a:solidFill>
                  <a:srgbClr val="FFCC99"/>
                </a:solidFill>
              </a:rPr>
              <a:t>e</a:t>
            </a:r>
            <a:r>
              <a:rPr b="1" sz="3600" i="1" lang="en-US">
                <a:solidFill>
                  <a:srgbClr val="FFCC99"/>
                </a:solidFill>
              </a:rPr>
              <a:t>r</a:t>
            </a:r>
            <a:r>
              <a:rPr b="1" sz="3600" i="1" lang="en-US">
                <a:solidFill>
                  <a:srgbClr val="FFCC99"/>
                </a:solidFill>
              </a:rPr>
              <a:t>.</a:t>
            </a:r>
            <a:endParaRPr sz="2800"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med">
        <p15:prstTrans prst="pageCurlDouble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4" name=""/>
          <p:cNvSpPr txBox="1"/>
          <p:nvPr/>
        </p:nvSpPr>
        <p:spPr>
          <a:xfrm>
            <a:off x="4545969" y="2911075"/>
            <a:ext cx="6761068" cy="1399540"/>
          </a:xfrm>
          <a:prstGeom prst="rect"/>
        </p:spPr>
        <p:txBody>
          <a:bodyPr rtlCol="0" wrap="square">
            <a:spAutoFit/>
          </a:bodyPr>
          <a:p>
            <a:r>
              <a:rPr b="1" sz="8800" i="1" lang="en-US" u="sng">
                <a:solidFill>
                  <a:srgbClr val="993300"/>
                </a:solidFill>
              </a:rPr>
              <a:t>T</a:t>
            </a:r>
            <a:r>
              <a:rPr b="1" sz="8800" i="1" lang="en-US" u="sng">
                <a:solidFill>
                  <a:srgbClr val="993300"/>
                </a:solidFill>
              </a:rPr>
              <a:t>h</a:t>
            </a:r>
            <a:r>
              <a:rPr b="1" sz="8800" i="1" lang="en-US" u="sng">
                <a:solidFill>
                  <a:srgbClr val="993300"/>
                </a:solidFill>
              </a:rPr>
              <a:t>a</a:t>
            </a:r>
            <a:r>
              <a:rPr b="1" sz="8800" i="1" lang="en-US" u="sng">
                <a:solidFill>
                  <a:srgbClr val="993300"/>
                </a:solidFill>
              </a:rPr>
              <a:t>nk </a:t>
            </a:r>
            <a:r>
              <a:rPr b="1" sz="8800" i="1" lang="en-US" u="sng">
                <a:solidFill>
                  <a:srgbClr val="993300"/>
                </a:solidFill>
              </a:rPr>
              <a:t>you</a:t>
            </a:r>
            <a:r>
              <a:rPr b="1" sz="8800" i="1" lang="en-US" u="sng">
                <a:solidFill>
                  <a:srgbClr val="993300"/>
                </a:solidFill>
              </a:rPr>
              <a:t>.</a:t>
            </a:r>
            <a:r>
              <a:rPr b="1" sz="8800" i="1" lang="en-US" u="sng">
                <a:solidFill>
                  <a:srgbClr val="993300"/>
                </a:solidFill>
              </a:rPr>
              <a:t>.</a:t>
            </a:r>
            <a:r>
              <a:rPr b="1" sz="8800" i="1" lang="en-US" u="sng">
                <a:solidFill>
                  <a:srgbClr val="993300"/>
                </a:solidFill>
              </a:rPr>
              <a:t>.</a:t>
            </a:r>
            <a:endParaRPr sz="2800" lang="en-US">
              <a:solidFill>
                <a:srgbClr val="000000"/>
              </a:solidFill>
            </a:endParaRPr>
          </a:p>
        </p:txBody>
      </p:sp>
      <p:pic>
        <p:nvPicPr>
          <p:cNvPr id="2097152" name="图片 6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-757515" y="589748"/>
            <a:ext cx="5724465" cy="5152312"/>
          </a:xfrm>
          <a:prstGeom prst="rect"/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med">
        <p15:prstTrans prst="pageCurlDouble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7" name="图片 11" descr="1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406815" y="546437"/>
            <a:ext cx="2838678" cy="4884738"/>
          </a:xfrm>
          <a:prstGeom prst="rect"/>
        </p:spPr>
      </p:pic>
      <p:sp>
        <p:nvSpPr>
          <p:cNvPr id="1048597" name=""/>
          <p:cNvSpPr txBox="1"/>
          <p:nvPr/>
        </p:nvSpPr>
        <p:spPr>
          <a:xfrm>
            <a:off x="4988507" y="1109612"/>
            <a:ext cx="6529437" cy="891539"/>
          </a:xfrm>
          <a:prstGeom prst="rect"/>
        </p:spPr>
        <p:txBody>
          <a:bodyPr rtlCol="0" wrap="square">
            <a:spAutoFit/>
          </a:bodyPr>
          <a:p>
            <a:r>
              <a:rPr b="1" sz="5400" i="1" lang="en-US" u="sng">
                <a:solidFill>
                  <a:srgbClr val="D6656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P</a:t>
            </a:r>
            <a:r>
              <a:rPr b="1" sz="5400" i="1" lang="en-US" u="sng">
                <a:solidFill>
                  <a:srgbClr val="D6656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r</a:t>
            </a:r>
            <a:r>
              <a:rPr b="1" sz="5400" i="1" lang="en-US" u="sng">
                <a:solidFill>
                  <a:srgbClr val="D6656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o</a:t>
            </a:r>
            <a:r>
              <a:rPr b="1" sz="5400" i="1" lang="en-US" u="sng">
                <a:solidFill>
                  <a:srgbClr val="D6656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j</a:t>
            </a:r>
            <a:r>
              <a:rPr b="1" sz="5400" i="1" lang="en-US" u="sng">
                <a:solidFill>
                  <a:srgbClr val="D6656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ect </a:t>
            </a:r>
            <a:r>
              <a:rPr b="1" sz="5400" i="1" lang="en-US" u="sng">
                <a:solidFill>
                  <a:srgbClr val="D6656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T</a:t>
            </a:r>
            <a:r>
              <a:rPr b="1" sz="5400" i="1" lang="en-US" u="sng">
                <a:solidFill>
                  <a:srgbClr val="D6656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i</a:t>
            </a:r>
            <a:r>
              <a:rPr b="1" sz="5400" i="1" lang="en-US" u="sng">
                <a:solidFill>
                  <a:srgbClr val="D6656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t</a:t>
            </a:r>
            <a:r>
              <a:rPr b="1" sz="5400" i="1" lang="en-US" u="sng">
                <a:solidFill>
                  <a:srgbClr val="D6656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l</a:t>
            </a:r>
            <a:r>
              <a:rPr b="1" sz="5400" i="1" lang="en-US" u="sng">
                <a:solidFill>
                  <a:srgbClr val="D6656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e</a:t>
            </a:r>
            <a:endParaRPr sz="2800" lang="en-US">
              <a:solidFill>
                <a:srgbClr val="000000"/>
              </a:solidFill>
            </a:endParaRPr>
          </a:p>
        </p:txBody>
      </p:sp>
      <p:sp>
        <p:nvSpPr>
          <p:cNvPr id="1048598" name=""/>
          <p:cNvSpPr txBox="1"/>
          <p:nvPr/>
        </p:nvSpPr>
        <p:spPr>
          <a:xfrm>
            <a:off x="3647761" y="2988805"/>
            <a:ext cx="8153109" cy="1285240"/>
          </a:xfrm>
          <a:prstGeom prst="rect"/>
        </p:spPr>
        <p:txBody>
          <a:bodyPr rtlCol="0" wrap="square">
            <a:spAutoFit/>
          </a:bodyPr>
          <a:p>
            <a:r>
              <a:rPr b="1" sz="8000" i="1" lang="en-US">
                <a:solidFill>
                  <a:srgbClr val="FFE5E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D</a:t>
            </a:r>
            <a:r>
              <a:rPr b="1" sz="8000" i="1" lang="en-US">
                <a:solidFill>
                  <a:srgbClr val="FFE5E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i</a:t>
            </a:r>
            <a:r>
              <a:rPr b="1" sz="8000" i="1" lang="en-US">
                <a:solidFill>
                  <a:srgbClr val="FFE5E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gital </a:t>
            </a:r>
            <a:r>
              <a:rPr b="1" sz="8000" i="1" lang="en-US">
                <a:solidFill>
                  <a:srgbClr val="FFE5E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portfolio </a:t>
            </a:r>
            <a:endParaRPr sz="2800"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med">
        <p15:prstTrans prst="pageCurlDouble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8" name="图片 6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-727795" y="-58918"/>
            <a:ext cx="4496273" cy="4436202"/>
          </a:xfrm>
          <a:prstGeom prst="rect"/>
        </p:spPr>
      </p:pic>
      <p:sp>
        <p:nvSpPr>
          <p:cNvPr id="1048599" name=""/>
          <p:cNvSpPr/>
          <p:nvPr/>
        </p:nvSpPr>
        <p:spPr>
          <a:xfrm>
            <a:off x="7937758" y="153397"/>
            <a:ext cx="2835364" cy="1802333"/>
          </a:xfrm>
          <a:prstGeom prst="wedgeEllipseCallout"/>
          <a:solidFill>
            <a:srgbClr val="FFE5E5"/>
          </a:solidFill>
          <a:ln w="25400">
            <a:solidFill>
              <a:srgbClr val="993300"/>
            </a:solidFill>
          </a:ln>
        </p:spPr>
        <p:txBody>
          <a:bodyPr anchor="ctr"/>
          <a:p>
            <a:pPr algn="ctr"/>
            <a:endParaRPr lang="en-US"/>
          </a:p>
        </p:txBody>
      </p:sp>
      <p:sp>
        <p:nvSpPr>
          <p:cNvPr id="1048600" name=""/>
          <p:cNvSpPr txBox="1"/>
          <p:nvPr/>
        </p:nvSpPr>
        <p:spPr>
          <a:xfrm>
            <a:off x="8182994" y="678644"/>
            <a:ext cx="2934076" cy="751839"/>
          </a:xfrm>
          <a:prstGeom prst="rect"/>
        </p:spPr>
        <p:txBody>
          <a:bodyPr rtlCol="0" wrap="square">
            <a:spAutoFit/>
          </a:bodyPr>
          <a:p>
            <a:r>
              <a:rPr b="1" sz="4400" i="1" lang="en-US" u="sng">
                <a:solidFill>
                  <a:srgbClr val="D6656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A</a:t>
            </a:r>
            <a:r>
              <a:rPr b="1" sz="4400" i="1" lang="en-US" u="sng">
                <a:solidFill>
                  <a:srgbClr val="D6656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g</a:t>
            </a:r>
            <a:r>
              <a:rPr b="1" sz="4400" i="1" lang="en-US" u="sng">
                <a:solidFill>
                  <a:srgbClr val="D6656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e</a:t>
            </a:r>
            <a:r>
              <a:rPr b="1" sz="4400" i="1" lang="en-US" u="sng">
                <a:solidFill>
                  <a:srgbClr val="D6656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n</a:t>
            </a:r>
            <a:r>
              <a:rPr b="1" sz="4400" i="1" lang="en-US" u="sng">
                <a:solidFill>
                  <a:srgbClr val="D6656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d</a:t>
            </a:r>
            <a:r>
              <a:rPr b="1" sz="4400" i="1" lang="en-US" u="sng">
                <a:solidFill>
                  <a:srgbClr val="D6656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a</a:t>
            </a:r>
            <a:endParaRPr sz="2800" lang="en-US" u="sng">
              <a:solidFill>
                <a:srgbClr val="000000"/>
              </a:solidFill>
            </a:endParaRPr>
          </a:p>
        </p:txBody>
      </p:sp>
      <p:sp>
        <p:nvSpPr>
          <p:cNvPr id="1048601" name=""/>
          <p:cNvSpPr/>
          <p:nvPr/>
        </p:nvSpPr>
        <p:spPr>
          <a:xfrm flipH="1">
            <a:off x="2710914" y="2152313"/>
            <a:ext cx="7980" cy="6870"/>
          </a:xfrm>
          <a:prstGeom prst="hexagon"/>
          <a:solidFill>
            <a:srgbClr val="FF9900"/>
          </a:solidFill>
        </p:spPr>
        <p:txBody>
          <a:bodyPr anchor="ctr"/>
          <a:p>
            <a:pPr algn="ctr"/>
            <a:endParaRPr lang="en-US"/>
          </a:p>
        </p:txBody>
      </p:sp>
      <p:sp>
        <p:nvSpPr>
          <p:cNvPr id="1048602" name=""/>
          <p:cNvSpPr txBox="1"/>
          <p:nvPr/>
        </p:nvSpPr>
        <p:spPr>
          <a:xfrm>
            <a:off x="3766011" y="1931264"/>
            <a:ext cx="7351059" cy="4892040"/>
          </a:xfrm>
          <a:prstGeom prst="rect"/>
        </p:spPr>
        <p:txBody>
          <a:bodyPr rtlCol="0" wrap="square">
            <a:spAutoFit/>
          </a:bodyPr>
          <a:p>
            <a:r>
              <a:rPr b="1" sz="3600" i="1" lang="en-US">
                <a:solidFill>
                  <a:srgbClr val="FFCC99"/>
                </a:solidFill>
              </a:rPr>
              <a:t>1</a:t>
            </a:r>
            <a:r>
              <a:rPr b="1" sz="3600" i="1" lang="en-US">
                <a:solidFill>
                  <a:srgbClr val="FFCC99"/>
                </a:solidFill>
              </a:rPr>
              <a:t>.</a:t>
            </a:r>
            <a:r>
              <a:rPr b="1" sz="3600" i="1" lang="en-US">
                <a:solidFill>
                  <a:srgbClr val="FFCC99"/>
                </a:solidFill>
              </a:rPr>
              <a:t>P</a:t>
            </a:r>
            <a:r>
              <a:rPr b="1" sz="3600" i="1" lang="en-US">
                <a:solidFill>
                  <a:srgbClr val="FFCC99"/>
                </a:solidFill>
              </a:rPr>
              <a:t>r</a:t>
            </a:r>
            <a:r>
              <a:rPr b="1" sz="3600" i="1" lang="en-US">
                <a:solidFill>
                  <a:srgbClr val="FFCC99"/>
                </a:solidFill>
              </a:rPr>
              <a:t>o</a:t>
            </a:r>
            <a:r>
              <a:rPr b="1" sz="3600" i="1" lang="en-US">
                <a:solidFill>
                  <a:srgbClr val="FFCC99"/>
                </a:solidFill>
              </a:rPr>
              <a:t>b</a:t>
            </a:r>
            <a:r>
              <a:rPr b="1" sz="3600" i="1" lang="en-US">
                <a:solidFill>
                  <a:srgbClr val="FFCC99"/>
                </a:solidFill>
              </a:rPr>
              <a:t>l</a:t>
            </a:r>
            <a:r>
              <a:rPr b="1" sz="3600" i="1" lang="en-US">
                <a:solidFill>
                  <a:srgbClr val="FFCC99"/>
                </a:solidFill>
              </a:rPr>
              <a:t>e</a:t>
            </a:r>
            <a:r>
              <a:rPr b="1" sz="3600" i="1" lang="en-US">
                <a:solidFill>
                  <a:srgbClr val="FFCC99"/>
                </a:solidFill>
              </a:rPr>
              <a:t>m</a:t>
            </a:r>
            <a:r>
              <a:rPr b="1" sz="3600" i="1" lang="en-US">
                <a:solidFill>
                  <a:srgbClr val="FFCC99"/>
                </a:solidFill>
              </a:rPr>
              <a:t> </a:t>
            </a:r>
            <a:r>
              <a:rPr b="1" sz="3600" i="1" lang="en-US">
                <a:solidFill>
                  <a:srgbClr val="FFCC99"/>
                </a:solidFill>
              </a:rPr>
              <a:t>s</a:t>
            </a:r>
            <a:r>
              <a:rPr b="1" sz="3600" i="1" lang="en-US">
                <a:solidFill>
                  <a:srgbClr val="FFCC99"/>
                </a:solidFill>
              </a:rPr>
              <a:t>t</a:t>
            </a:r>
            <a:r>
              <a:rPr b="1" sz="3600" i="1" lang="en-US">
                <a:solidFill>
                  <a:srgbClr val="FFCC99"/>
                </a:solidFill>
              </a:rPr>
              <a:t>a</a:t>
            </a:r>
            <a:r>
              <a:rPr b="1" sz="3600" i="1" lang="en-US">
                <a:solidFill>
                  <a:srgbClr val="FFCC99"/>
                </a:solidFill>
              </a:rPr>
              <a:t>t</a:t>
            </a:r>
            <a:r>
              <a:rPr b="1" sz="3600" i="1" lang="en-US">
                <a:solidFill>
                  <a:srgbClr val="FFCC99"/>
                </a:solidFill>
              </a:rPr>
              <a:t>e</a:t>
            </a:r>
            <a:r>
              <a:rPr b="1" sz="3600" i="1" lang="en-US">
                <a:solidFill>
                  <a:srgbClr val="FFCC99"/>
                </a:solidFill>
              </a:rPr>
              <a:t>ment </a:t>
            </a:r>
            <a:endParaRPr sz="2800" lang="en-US">
              <a:solidFill>
                <a:srgbClr val="000000"/>
              </a:solidFill>
            </a:endParaRPr>
          </a:p>
          <a:p>
            <a:r>
              <a:rPr b="1" sz="3600" i="1" lang="en-US">
                <a:solidFill>
                  <a:srgbClr val="FFCC99"/>
                </a:solidFill>
              </a:rPr>
              <a:t>2</a:t>
            </a:r>
            <a:r>
              <a:rPr b="1" sz="3600" i="1" lang="en-US">
                <a:solidFill>
                  <a:srgbClr val="FFCC99"/>
                </a:solidFill>
              </a:rPr>
              <a:t>.</a:t>
            </a:r>
            <a:r>
              <a:rPr b="1" sz="3600" i="1" lang="en-US">
                <a:solidFill>
                  <a:srgbClr val="FFCC99"/>
                </a:solidFill>
              </a:rPr>
              <a:t>P</a:t>
            </a:r>
            <a:r>
              <a:rPr b="1" sz="3600" i="1" lang="en-US">
                <a:solidFill>
                  <a:srgbClr val="FFCC99"/>
                </a:solidFill>
              </a:rPr>
              <a:t>r</a:t>
            </a:r>
            <a:r>
              <a:rPr b="1" sz="3600" i="1" lang="en-US">
                <a:solidFill>
                  <a:srgbClr val="FFCC99"/>
                </a:solidFill>
              </a:rPr>
              <a:t>o</a:t>
            </a:r>
            <a:r>
              <a:rPr b="1" sz="3600" i="1" lang="en-US">
                <a:solidFill>
                  <a:srgbClr val="FFCC99"/>
                </a:solidFill>
              </a:rPr>
              <a:t>j</a:t>
            </a:r>
            <a:r>
              <a:rPr b="1" sz="3600" i="1" lang="en-US">
                <a:solidFill>
                  <a:srgbClr val="FFCC99"/>
                </a:solidFill>
              </a:rPr>
              <a:t>e</a:t>
            </a:r>
            <a:r>
              <a:rPr b="1" sz="3600" i="1" lang="en-US">
                <a:solidFill>
                  <a:srgbClr val="FFCC99"/>
                </a:solidFill>
              </a:rPr>
              <a:t>c</a:t>
            </a:r>
            <a:r>
              <a:rPr b="1" sz="3600" i="1" lang="en-US">
                <a:solidFill>
                  <a:srgbClr val="FFCC99"/>
                </a:solidFill>
              </a:rPr>
              <a:t>t</a:t>
            </a:r>
            <a:r>
              <a:rPr b="1" sz="3600" i="1" lang="en-US">
                <a:solidFill>
                  <a:srgbClr val="FFCC99"/>
                </a:solidFill>
              </a:rPr>
              <a:t> </a:t>
            </a:r>
            <a:r>
              <a:rPr b="1" sz="3600" i="1" lang="en-US">
                <a:solidFill>
                  <a:srgbClr val="FFCC99"/>
                </a:solidFill>
              </a:rPr>
              <a:t>O</a:t>
            </a:r>
            <a:r>
              <a:rPr b="1" sz="3600" i="1" lang="en-US">
                <a:solidFill>
                  <a:srgbClr val="FFCC99"/>
                </a:solidFill>
              </a:rPr>
              <a:t>v</a:t>
            </a:r>
            <a:r>
              <a:rPr b="1" sz="3600" i="1" lang="en-US">
                <a:solidFill>
                  <a:srgbClr val="FFCC99"/>
                </a:solidFill>
              </a:rPr>
              <a:t>e</a:t>
            </a:r>
            <a:r>
              <a:rPr b="1" sz="3600" i="1" lang="en-US">
                <a:solidFill>
                  <a:srgbClr val="FFCC99"/>
                </a:solidFill>
              </a:rPr>
              <a:t>r</a:t>
            </a:r>
            <a:r>
              <a:rPr b="1" sz="3600" i="1" lang="en-US">
                <a:solidFill>
                  <a:srgbClr val="FFCC99"/>
                </a:solidFill>
              </a:rPr>
              <a:t>v</a:t>
            </a:r>
            <a:r>
              <a:rPr b="1" sz="3600" i="1" lang="en-US">
                <a:solidFill>
                  <a:srgbClr val="FFCC99"/>
                </a:solidFill>
              </a:rPr>
              <a:t>iew </a:t>
            </a:r>
            <a:endParaRPr sz="2800" lang="en-US">
              <a:solidFill>
                <a:srgbClr val="000000"/>
              </a:solidFill>
            </a:endParaRPr>
          </a:p>
          <a:p>
            <a:r>
              <a:rPr b="1" sz="3600" i="1" lang="en-US">
                <a:solidFill>
                  <a:srgbClr val="FFCC99"/>
                </a:solidFill>
              </a:rPr>
              <a:t>3</a:t>
            </a:r>
            <a:r>
              <a:rPr b="1" sz="3600" i="1" lang="en-US">
                <a:solidFill>
                  <a:srgbClr val="FFCC99"/>
                </a:solidFill>
              </a:rPr>
              <a:t>.</a:t>
            </a:r>
            <a:r>
              <a:rPr b="1" sz="3600" i="1" lang="en-US">
                <a:solidFill>
                  <a:srgbClr val="FFCC99"/>
                </a:solidFill>
              </a:rPr>
              <a:t>E</a:t>
            </a:r>
            <a:r>
              <a:rPr b="1" sz="3600" i="1" lang="en-US">
                <a:solidFill>
                  <a:srgbClr val="FFCC99"/>
                </a:solidFill>
              </a:rPr>
              <a:t>n</a:t>
            </a:r>
            <a:r>
              <a:rPr b="1" sz="3600" i="1" lang="en-US">
                <a:solidFill>
                  <a:srgbClr val="FFCC99"/>
                </a:solidFill>
              </a:rPr>
              <a:t>d</a:t>
            </a:r>
            <a:r>
              <a:rPr b="1" sz="3600" i="1" lang="en-US">
                <a:solidFill>
                  <a:srgbClr val="FFCC99"/>
                </a:solidFill>
              </a:rPr>
              <a:t> </a:t>
            </a:r>
            <a:r>
              <a:rPr b="1" sz="3600" i="1" lang="en-US">
                <a:solidFill>
                  <a:srgbClr val="FFCC99"/>
                </a:solidFill>
              </a:rPr>
              <a:t>u</a:t>
            </a:r>
            <a:r>
              <a:rPr b="1" sz="3600" i="1" lang="en-US">
                <a:solidFill>
                  <a:srgbClr val="FFCC99"/>
                </a:solidFill>
              </a:rPr>
              <a:t>s</a:t>
            </a:r>
            <a:r>
              <a:rPr b="1" sz="3600" i="1" lang="en-US">
                <a:solidFill>
                  <a:srgbClr val="FFCC99"/>
                </a:solidFill>
              </a:rPr>
              <a:t>e</a:t>
            </a:r>
            <a:r>
              <a:rPr b="1" sz="3600" i="1" lang="en-US">
                <a:solidFill>
                  <a:srgbClr val="FFCC99"/>
                </a:solidFill>
              </a:rPr>
              <a:t>r</a:t>
            </a:r>
            <a:r>
              <a:rPr b="1" sz="3600" i="1" lang="en-US">
                <a:solidFill>
                  <a:srgbClr val="FFCC99"/>
                </a:solidFill>
              </a:rPr>
              <a:t>s </a:t>
            </a:r>
            <a:endParaRPr sz="2800" lang="en-US">
              <a:solidFill>
                <a:srgbClr val="000000"/>
              </a:solidFill>
            </a:endParaRPr>
          </a:p>
          <a:p>
            <a:r>
              <a:rPr b="1" sz="3600" i="1" lang="en-US">
                <a:solidFill>
                  <a:srgbClr val="FFCC99"/>
                </a:solidFill>
              </a:rPr>
              <a:t>4</a:t>
            </a:r>
            <a:r>
              <a:rPr b="1" sz="3600" i="1" lang="en-US">
                <a:solidFill>
                  <a:srgbClr val="FFCC99"/>
                </a:solidFill>
              </a:rPr>
              <a:t>.</a:t>
            </a:r>
            <a:r>
              <a:rPr b="1" sz="3600" i="1" lang="en-US">
                <a:solidFill>
                  <a:srgbClr val="FFCC99"/>
                </a:solidFill>
              </a:rPr>
              <a:t>T</a:t>
            </a:r>
            <a:r>
              <a:rPr b="1" sz="3600" i="1" lang="en-US">
                <a:solidFill>
                  <a:srgbClr val="FFCC99"/>
                </a:solidFill>
              </a:rPr>
              <a:t>o</a:t>
            </a:r>
            <a:r>
              <a:rPr b="1" sz="3600" i="1" lang="en-US">
                <a:solidFill>
                  <a:srgbClr val="FFCC99"/>
                </a:solidFill>
              </a:rPr>
              <a:t>o</a:t>
            </a:r>
            <a:r>
              <a:rPr b="1" sz="3600" i="1" lang="en-US">
                <a:solidFill>
                  <a:srgbClr val="FFCC99"/>
                </a:solidFill>
              </a:rPr>
              <a:t>l</a:t>
            </a:r>
            <a:r>
              <a:rPr b="1" sz="3600" i="1" lang="en-US">
                <a:solidFill>
                  <a:srgbClr val="FFCC99"/>
                </a:solidFill>
              </a:rPr>
              <a:t>s</a:t>
            </a:r>
            <a:r>
              <a:rPr b="1" sz="3600" i="1" lang="en-US">
                <a:solidFill>
                  <a:srgbClr val="FFCC99"/>
                </a:solidFill>
              </a:rPr>
              <a:t> </a:t>
            </a:r>
            <a:r>
              <a:rPr b="1" sz="3600" i="1" lang="en-US">
                <a:solidFill>
                  <a:srgbClr val="FFCC99"/>
                </a:solidFill>
              </a:rPr>
              <a:t>a</a:t>
            </a:r>
            <a:r>
              <a:rPr b="1" sz="3600" i="1" lang="en-US">
                <a:solidFill>
                  <a:srgbClr val="FFCC99"/>
                </a:solidFill>
              </a:rPr>
              <a:t>n</a:t>
            </a:r>
            <a:r>
              <a:rPr b="1" sz="3600" i="1" lang="en-US">
                <a:solidFill>
                  <a:srgbClr val="FFCC99"/>
                </a:solidFill>
              </a:rPr>
              <a:t>d</a:t>
            </a:r>
            <a:r>
              <a:rPr b="1" sz="3600" i="1" lang="en-US">
                <a:solidFill>
                  <a:srgbClr val="FFCC99"/>
                </a:solidFill>
              </a:rPr>
              <a:t> </a:t>
            </a:r>
            <a:r>
              <a:rPr b="1" sz="3600" i="1" lang="en-US">
                <a:solidFill>
                  <a:srgbClr val="FFCC99"/>
                </a:solidFill>
              </a:rPr>
              <a:t>T</a:t>
            </a:r>
            <a:r>
              <a:rPr b="1" sz="3600" i="1" lang="en-US">
                <a:solidFill>
                  <a:srgbClr val="FFCC99"/>
                </a:solidFill>
              </a:rPr>
              <a:t>e</a:t>
            </a:r>
            <a:r>
              <a:rPr b="1" sz="3600" i="1" lang="en-US">
                <a:solidFill>
                  <a:srgbClr val="FFCC99"/>
                </a:solidFill>
              </a:rPr>
              <a:t>c</a:t>
            </a:r>
            <a:r>
              <a:rPr b="1" sz="3600" i="1" lang="en-US">
                <a:solidFill>
                  <a:srgbClr val="FFCC99"/>
                </a:solidFill>
              </a:rPr>
              <a:t>h</a:t>
            </a:r>
            <a:r>
              <a:rPr b="1" sz="3600" i="1" lang="en-US">
                <a:solidFill>
                  <a:srgbClr val="FFCC99"/>
                </a:solidFill>
              </a:rPr>
              <a:t>nologies </a:t>
            </a:r>
            <a:endParaRPr sz="2800" lang="en-US">
              <a:solidFill>
                <a:srgbClr val="000000"/>
              </a:solidFill>
            </a:endParaRPr>
          </a:p>
          <a:p>
            <a:r>
              <a:rPr b="1" sz="3600" i="1" lang="en-US">
                <a:solidFill>
                  <a:srgbClr val="FFCC99"/>
                </a:solidFill>
              </a:rPr>
              <a:t>5</a:t>
            </a:r>
            <a:r>
              <a:rPr b="1" sz="3600" i="1" lang="en-US">
                <a:solidFill>
                  <a:srgbClr val="FFCC99"/>
                </a:solidFill>
              </a:rPr>
              <a:t>.</a:t>
            </a:r>
            <a:r>
              <a:rPr b="1" sz="3600" i="1" lang="en-US">
                <a:solidFill>
                  <a:srgbClr val="FFCC99"/>
                </a:solidFill>
              </a:rPr>
              <a:t>P</a:t>
            </a:r>
            <a:r>
              <a:rPr b="1" sz="3600" i="1" lang="en-US">
                <a:solidFill>
                  <a:srgbClr val="FFCC99"/>
                </a:solidFill>
              </a:rPr>
              <a:t>o</a:t>
            </a:r>
            <a:r>
              <a:rPr b="1" sz="3600" i="1" lang="en-US">
                <a:solidFill>
                  <a:srgbClr val="FFCC99"/>
                </a:solidFill>
              </a:rPr>
              <a:t>r</a:t>
            </a:r>
            <a:r>
              <a:rPr b="1" sz="3600" i="1" lang="en-US">
                <a:solidFill>
                  <a:srgbClr val="FFCC99"/>
                </a:solidFill>
              </a:rPr>
              <a:t>t</a:t>
            </a:r>
            <a:r>
              <a:rPr b="1" sz="3600" i="1" lang="en-US">
                <a:solidFill>
                  <a:srgbClr val="FFCC99"/>
                </a:solidFill>
              </a:rPr>
              <a:t>f</a:t>
            </a:r>
            <a:r>
              <a:rPr b="1" sz="3600" i="1" lang="en-US">
                <a:solidFill>
                  <a:srgbClr val="FFCC99"/>
                </a:solidFill>
              </a:rPr>
              <a:t>o</a:t>
            </a:r>
            <a:r>
              <a:rPr b="1" sz="3600" i="1" lang="en-US">
                <a:solidFill>
                  <a:srgbClr val="FFCC99"/>
                </a:solidFill>
              </a:rPr>
              <a:t>l</a:t>
            </a:r>
            <a:r>
              <a:rPr b="1" sz="3600" i="1" lang="en-US">
                <a:solidFill>
                  <a:srgbClr val="FFCC99"/>
                </a:solidFill>
              </a:rPr>
              <a:t>i</a:t>
            </a:r>
            <a:r>
              <a:rPr b="1" sz="3600" i="1" lang="en-US">
                <a:solidFill>
                  <a:srgbClr val="FFCC99"/>
                </a:solidFill>
              </a:rPr>
              <a:t>o</a:t>
            </a:r>
            <a:r>
              <a:rPr b="1" sz="3600" i="1" lang="en-US">
                <a:solidFill>
                  <a:srgbClr val="FFCC99"/>
                </a:solidFill>
              </a:rPr>
              <a:t> </a:t>
            </a:r>
            <a:r>
              <a:rPr b="1" sz="3600" i="1" lang="en-US">
                <a:solidFill>
                  <a:srgbClr val="FFCC99"/>
                </a:solidFill>
              </a:rPr>
              <a:t>d</a:t>
            </a:r>
            <a:r>
              <a:rPr b="1" sz="3600" i="1" lang="en-US">
                <a:solidFill>
                  <a:srgbClr val="FFCC99"/>
                </a:solidFill>
              </a:rPr>
              <a:t>e</a:t>
            </a:r>
            <a:r>
              <a:rPr b="1" sz="3600" i="1" lang="en-US">
                <a:solidFill>
                  <a:srgbClr val="FFCC99"/>
                </a:solidFill>
              </a:rPr>
              <a:t>s</a:t>
            </a:r>
            <a:r>
              <a:rPr b="1" sz="3600" i="1" lang="en-US">
                <a:solidFill>
                  <a:srgbClr val="FFCC99"/>
                </a:solidFill>
              </a:rPr>
              <a:t>i</a:t>
            </a:r>
            <a:r>
              <a:rPr b="1" sz="3600" i="1" lang="en-US">
                <a:solidFill>
                  <a:srgbClr val="FFCC99"/>
                </a:solidFill>
              </a:rPr>
              <a:t>gn </a:t>
            </a:r>
            <a:r>
              <a:rPr b="1" sz="3600" i="1" lang="en-US">
                <a:solidFill>
                  <a:srgbClr val="FFCC99"/>
                </a:solidFill>
              </a:rPr>
              <a:t>and </a:t>
            </a:r>
            <a:r>
              <a:rPr b="1" sz="3600" i="1" lang="en-US">
                <a:solidFill>
                  <a:srgbClr val="FFCC99"/>
                </a:solidFill>
              </a:rPr>
              <a:t>l</a:t>
            </a:r>
            <a:r>
              <a:rPr b="1" sz="3600" i="1" lang="en-US">
                <a:solidFill>
                  <a:srgbClr val="FFCC99"/>
                </a:solidFill>
              </a:rPr>
              <a:t>ayout </a:t>
            </a:r>
            <a:endParaRPr sz="2800" lang="en-US">
              <a:solidFill>
                <a:srgbClr val="000000"/>
              </a:solidFill>
            </a:endParaRPr>
          </a:p>
          <a:p>
            <a:r>
              <a:rPr b="1" sz="3600" i="1" lang="en-US">
                <a:solidFill>
                  <a:srgbClr val="FFCC99"/>
                </a:solidFill>
              </a:rPr>
              <a:t>6</a:t>
            </a:r>
            <a:r>
              <a:rPr b="1" sz="3600" i="1" lang="en-US">
                <a:solidFill>
                  <a:srgbClr val="FFCC99"/>
                </a:solidFill>
              </a:rPr>
              <a:t>.</a:t>
            </a:r>
            <a:r>
              <a:rPr b="1" sz="3600" i="1" lang="en-US">
                <a:solidFill>
                  <a:srgbClr val="FFCC99"/>
                </a:solidFill>
              </a:rPr>
              <a:t>F</a:t>
            </a:r>
            <a:r>
              <a:rPr b="1" sz="3600" i="1" lang="en-US">
                <a:solidFill>
                  <a:srgbClr val="FFCC99"/>
                </a:solidFill>
              </a:rPr>
              <a:t>e</a:t>
            </a:r>
            <a:r>
              <a:rPr b="1" sz="3600" i="1" lang="en-US">
                <a:solidFill>
                  <a:srgbClr val="FFCC99"/>
                </a:solidFill>
              </a:rPr>
              <a:t>a</a:t>
            </a:r>
            <a:r>
              <a:rPr b="1" sz="3600" i="1" lang="en-US">
                <a:solidFill>
                  <a:srgbClr val="FFCC99"/>
                </a:solidFill>
              </a:rPr>
              <a:t>t</a:t>
            </a:r>
            <a:r>
              <a:rPr b="1" sz="3600" i="1" lang="en-US">
                <a:solidFill>
                  <a:srgbClr val="FFCC99"/>
                </a:solidFill>
              </a:rPr>
              <a:t>u</a:t>
            </a:r>
            <a:r>
              <a:rPr b="1" sz="3600" i="1" lang="en-US">
                <a:solidFill>
                  <a:srgbClr val="FFCC99"/>
                </a:solidFill>
              </a:rPr>
              <a:t>r</a:t>
            </a:r>
            <a:r>
              <a:rPr b="1" sz="3600" i="1" lang="en-US">
                <a:solidFill>
                  <a:srgbClr val="FFCC99"/>
                </a:solidFill>
              </a:rPr>
              <a:t>e</a:t>
            </a:r>
            <a:r>
              <a:rPr b="1" sz="3600" i="1" lang="en-US">
                <a:solidFill>
                  <a:srgbClr val="FFCC99"/>
                </a:solidFill>
              </a:rPr>
              <a:t>s</a:t>
            </a:r>
            <a:r>
              <a:rPr b="1" sz="3600" i="1" lang="en-US">
                <a:solidFill>
                  <a:srgbClr val="FFCC99"/>
                </a:solidFill>
              </a:rPr>
              <a:t> </a:t>
            </a:r>
            <a:r>
              <a:rPr b="1" sz="3600" i="1" lang="en-US">
                <a:solidFill>
                  <a:srgbClr val="FFCC99"/>
                </a:solidFill>
              </a:rPr>
              <a:t>a</a:t>
            </a:r>
            <a:r>
              <a:rPr b="1" sz="3600" i="1" lang="en-US">
                <a:solidFill>
                  <a:srgbClr val="FFCC99"/>
                </a:solidFill>
              </a:rPr>
              <a:t>n</a:t>
            </a:r>
            <a:r>
              <a:rPr b="1" sz="3600" i="1" lang="en-US">
                <a:solidFill>
                  <a:srgbClr val="FFCC99"/>
                </a:solidFill>
              </a:rPr>
              <a:t>d</a:t>
            </a:r>
            <a:r>
              <a:rPr b="1" sz="3600" i="1" lang="en-US">
                <a:solidFill>
                  <a:srgbClr val="FFCC99"/>
                </a:solidFill>
              </a:rPr>
              <a:t> </a:t>
            </a:r>
            <a:r>
              <a:rPr b="1" sz="3600" i="1" lang="en-US">
                <a:solidFill>
                  <a:srgbClr val="FFCC99"/>
                </a:solidFill>
              </a:rPr>
              <a:t>F</a:t>
            </a:r>
            <a:r>
              <a:rPr b="1" sz="3600" i="1" lang="en-US">
                <a:solidFill>
                  <a:srgbClr val="FFCC99"/>
                </a:solidFill>
              </a:rPr>
              <a:t>u</a:t>
            </a:r>
            <a:r>
              <a:rPr b="1" sz="3600" i="1" lang="en-US">
                <a:solidFill>
                  <a:srgbClr val="FFCC99"/>
                </a:solidFill>
              </a:rPr>
              <a:t>n</a:t>
            </a:r>
            <a:r>
              <a:rPr b="1" sz="3600" i="1" lang="en-US">
                <a:solidFill>
                  <a:srgbClr val="FFCC99"/>
                </a:solidFill>
              </a:rPr>
              <a:t>ctionality</a:t>
            </a:r>
            <a:endParaRPr sz="2800" lang="en-US">
              <a:solidFill>
                <a:srgbClr val="000000"/>
              </a:solidFill>
            </a:endParaRPr>
          </a:p>
          <a:p>
            <a:r>
              <a:rPr b="1" sz="3600" i="1" lang="en-US">
                <a:solidFill>
                  <a:srgbClr val="FFCC99"/>
                </a:solidFill>
              </a:rPr>
              <a:t>7</a:t>
            </a:r>
            <a:r>
              <a:rPr b="1" sz="3600" i="1" lang="en-US">
                <a:solidFill>
                  <a:srgbClr val="FFCC99"/>
                </a:solidFill>
              </a:rPr>
              <a:t>.</a:t>
            </a:r>
            <a:r>
              <a:rPr b="1" sz="3600" i="1" lang="en-US">
                <a:solidFill>
                  <a:srgbClr val="FFCC99"/>
                </a:solidFill>
              </a:rPr>
              <a:t>R</a:t>
            </a:r>
            <a:r>
              <a:rPr b="1" sz="3600" i="1" lang="en-US">
                <a:solidFill>
                  <a:srgbClr val="FFCC99"/>
                </a:solidFill>
              </a:rPr>
              <a:t>e</a:t>
            </a:r>
            <a:r>
              <a:rPr b="1" sz="3600" i="1" lang="en-US">
                <a:solidFill>
                  <a:srgbClr val="FFCC99"/>
                </a:solidFill>
              </a:rPr>
              <a:t>s</a:t>
            </a:r>
            <a:r>
              <a:rPr b="1" sz="3600" i="1" lang="en-US">
                <a:solidFill>
                  <a:srgbClr val="FFCC99"/>
                </a:solidFill>
              </a:rPr>
              <a:t>u</a:t>
            </a:r>
            <a:r>
              <a:rPr b="1" sz="3600" i="1" lang="en-US">
                <a:solidFill>
                  <a:srgbClr val="FFCC99"/>
                </a:solidFill>
              </a:rPr>
              <a:t>l</a:t>
            </a:r>
            <a:r>
              <a:rPr b="1" sz="3600" i="1" lang="en-US">
                <a:solidFill>
                  <a:srgbClr val="FFCC99"/>
                </a:solidFill>
              </a:rPr>
              <a:t>t</a:t>
            </a:r>
            <a:r>
              <a:rPr b="1" sz="3600" i="1" lang="en-US">
                <a:solidFill>
                  <a:srgbClr val="FFCC99"/>
                </a:solidFill>
              </a:rPr>
              <a:t>s</a:t>
            </a:r>
            <a:r>
              <a:rPr b="1" sz="3600" i="1" lang="en-US">
                <a:solidFill>
                  <a:srgbClr val="FFCC99"/>
                </a:solidFill>
              </a:rPr>
              <a:t> </a:t>
            </a:r>
            <a:r>
              <a:rPr b="1" sz="3600" i="1" lang="en-US">
                <a:solidFill>
                  <a:srgbClr val="FFCC99"/>
                </a:solidFill>
              </a:rPr>
              <a:t>a</a:t>
            </a:r>
            <a:r>
              <a:rPr b="1" sz="3600" i="1" lang="en-US">
                <a:solidFill>
                  <a:srgbClr val="FFCC99"/>
                </a:solidFill>
              </a:rPr>
              <a:t>n</a:t>
            </a:r>
            <a:r>
              <a:rPr b="1" sz="3600" i="1" lang="en-US">
                <a:solidFill>
                  <a:srgbClr val="FFCC99"/>
                </a:solidFill>
              </a:rPr>
              <a:t>d</a:t>
            </a:r>
            <a:r>
              <a:rPr b="1" sz="3600" i="1" lang="en-US">
                <a:solidFill>
                  <a:srgbClr val="FFCC99"/>
                </a:solidFill>
              </a:rPr>
              <a:t> </a:t>
            </a:r>
            <a:r>
              <a:rPr b="1" sz="3600" i="1" lang="en-US">
                <a:solidFill>
                  <a:srgbClr val="FFCC99"/>
                </a:solidFill>
              </a:rPr>
              <a:t>Screenshots </a:t>
            </a:r>
            <a:endParaRPr sz="2800" lang="en-US">
              <a:solidFill>
                <a:srgbClr val="000000"/>
              </a:solidFill>
            </a:endParaRPr>
          </a:p>
          <a:p>
            <a:r>
              <a:rPr b="1" sz="3600" i="1" lang="en-US">
                <a:solidFill>
                  <a:srgbClr val="FFCC99"/>
                </a:solidFill>
              </a:rPr>
              <a:t>8</a:t>
            </a:r>
            <a:r>
              <a:rPr b="1" sz="3600" i="1" lang="en-US">
                <a:solidFill>
                  <a:srgbClr val="FFCC99"/>
                </a:solidFill>
              </a:rPr>
              <a:t>.</a:t>
            </a:r>
            <a:r>
              <a:rPr b="1" sz="3600" i="1" lang="en-US">
                <a:solidFill>
                  <a:srgbClr val="FFCC99"/>
                </a:solidFill>
              </a:rPr>
              <a:t>c</a:t>
            </a:r>
            <a:r>
              <a:rPr b="1" sz="3600" i="1" lang="en-US">
                <a:solidFill>
                  <a:srgbClr val="FFCC99"/>
                </a:solidFill>
              </a:rPr>
              <a:t>o</a:t>
            </a:r>
            <a:r>
              <a:rPr b="1" sz="3600" i="1" lang="en-US">
                <a:solidFill>
                  <a:srgbClr val="FFCC99"/>
                </a:solidFill>
              </a:rPr>
              <a:t>n</a:t>
            </a:r>
            <a:r>
              <a:rPr b="1" sz="3600" i="1" lang="en-US">
                <a:solidFill>
                  <a:srgbClr val="FFCC99"/>
                </a:solidFill>
              </a:rPr>
              <a:t>c</a:t>
            </a:r>
            <a:r>
              <a:rPr b="1" sz="3600" i="1" lang="en-US">
                <a:solidFill>
                  <a:srgbClr val="FFCC99"/>
                </a:solidFill>
              </a:rPr>
              <a:t>l</a:t>
            </a:r>
            <a:r>
              <a:rPr b="1" sz="3600" i="1" lang="en-US">
                <a:solidFill>
                  <a:srgbClr val="FFCC99"/>
                </a:solidFill>
              </a:rPr>
              <a:t>u</a:t>
            </a:r>
            <a:r>
              <a:rPr b="1" sz="3600" i="1" lang="en-US">
                <a:solidFill>
                  <a:srgbClr val="FFCC99"/>
                </a:solidFill>
              </a:rPr>
              <a:t>s</a:t>
            </a:r>
            <a:r>
              <a:rPr b="1" sz="3600" i="1" lang="en-US">
                <a:solidFill>
                  <a:srgbClr val="FFCC99"/>
                </a:solidFill>
              </a:rPr>
              <a:t>i</a:t>
            </a:r>
            <a:r>
              <a:rPr b="1" sz="3600" i="1" lang="en-US">
                <a:solidFill>
                  <a:srgbClr val="FFCC99"/>
                </a:solidFill>
              </a:rPr>
              <a:t>o</a:t>
            </a:r>
            <a:r>
              <a:rPr b="1" sz="3600" i="1" lang="en-US">
                <a:solidFill>
                  <a:srgbClr val="FFCC99"/>
                </a:solidFill>
              </a:rPr>
              <a:t>n</a:t>
            </a:r>
            <a:endParaRPr sz="2800" lang="en-US">
              <a:solidFill>
                <a:srgbClr val="000000"/>
              </a:solidFill>
            </a:endParaRPr>
          </a:p>
          <a:p>
            <a:r>
              <a:rPr b="1" sz="3600" i="1" lang="en-US">
                <a:solidFill>
                  <a:srgbClr val="FFCC99"/>
                </a:solidFill>
              </a:rPr>
              <a:t>9</a:t>
            </a:r>
            <a:r>
              <a:rPr b="1" sz="3600" i="1" lang="en-US">
                <a:solidFill>
                  <a:srgbClr val="FFCC99"/>
                </a:solidFill>
              </a:rPr>
              <a:t>.</a:t>
            </a:r>
            <a:r>
              <a:rPr b="1" sz="3600" i="1" lang="en-US">
                <a:solidFill>
                  <a:srgbClr val="FFCC99"/>
                </a:solidFill>
              </a:rPr>
              <a:t>G</a:t>
            </a:r>
            <a:r>
              <a:rPr b="1" sz="3600" i="1" lang="en-US">
                <a:solidFill>
                  <a:srgbClr val="FFCC99"/>
                </a:solidFill>
              </a:rPr>
              <a:t>i</a:t>
            </a:r>
            <a:r>
              <a:rPr b="1" sz="3600" i="1" lang="en-US">
                <a:solidFill>
                  <a:srgbClr val="FFCC99"/>
                </a:solidFill>
              </a:rPr>
              <a:t>t</a:t>
            </a:r>
            <a:r>
              <a:rPr b="1" sz="3600" i="1" lang="en-US">
                <a:solidFill>
                  <a:srgbClr val="FFCC99"/>
                </a:solidFill>
              </a:rPr>
              <a:t>h</a:t>
            </a:r>
            <a:r>
              <a:rPr b="1" sz="3600" i="1" lang="en-US">
                <a:solidFill>
                  <a:srgbClr val="FFCC99"/>
                </a:solidFill>
              </a:rPr>
              <a:t>u</a:t>
            </a:r>
            <a:r>
              <a:rPr b="1" sz="3600" i="1" lang="en-US">
                <a:solidFill>
                  <a:srgbClr val="FFCC99"/>
                </a:solidFill>
              </a:rPr>
              <a:t>b</a:t>
            </a:r>
            <a:r>
              <a:rPr b="1" sz="3600" i="1" lang="en-US">
                <a:solidFill>
                  <a:srgbClr val="FFCC99"/>
                </a:solidFill>
              </a:rPr>
              <a:t> </a:t>
            </a:r>
            <a:r>
              <a:rPr b="1" sz="3600" i="1" lang="en-US">
                <a:solidFill>
                  <a:srgbClr val="FFCC99"/>
                </a:solidFill>
              </a:rPr>
              <a:t>l</a:t>
            </a:r>
            <a:r>
              <a:rPr b="1" sz="3600" i="1" lang="en-US">
                <a:solidFill>
                  <a:srgbClr val="FFCC99"/>
                </a:solidFill>
              </a:rPr>
              <a:t>i</a:t>
            </a:r>
            <a:r>
              <a:rPr b="1" sz="3600" i="1" lang="en-US">
                <a:solidFill>
                  <a:srgbClr val="FFCC99"/>
                </a:solidFill>
              </a:rPr>
              <a:t>n</a:t>
            </a:r>
            <a:r>
              <a:rPr b="1" sz="3600" i="1" lang="en-US">
                <a:solidFill>
                  <a:srgbClr val="FFCC99"/>
                </a:solidFill>
              </a:rPr>
              <a:t>k</a:t>
            </a:r>
            <a:endParaRPr sz="2800"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spd="slow" p14:dur="800">
        <p:circle/>
      </p:transition>
    </mc:Choice>
    <mc:Fallback>
      <p:transition spd="slow">
        <p:fade/>
      </p:transition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afterEffect" presetClass="entr" presetID="2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dur="750" id="7"/>
                                        <p:tgtEl>
                                          <p:spTgt spid="2097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9" name="图片 5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9083411" y="467042"/>
            <a:ext cx="3108589" cy="4280970"/>
          </a:xfrm>
          <a:prstGeom prst="rect"/>
        </p:spPr>
      </p:pic>
      <p:sp>
        <p:nvSpPr>
          <p:cNvPr id="1048603" name=""/>
          <p:cNvSpPr txBox="1"/>
          <p:nvPr/>
        </p:nvSpPr>
        <p:spPr>
          <a:xfrm>
            <a:off x="1656289" y="879257"/>
            <a:ext cx="7427121" cy="891541"/>
          </a:xfrm>
          <a:prstGeom prst="rect"/>
        </p:spPr>
        <p:txBody>
          <a:bodyPr rtlCol="0" wrap="square">
            <a:spAutoFit/>
          </a:bodyPr>
          <a:p>
            <a:r>
              <a:rPr b="1" sz="5400" i="1" lang="en-US" u="sng">
                <a:solidFill>
                  <a:srgbClr val="D6656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P</a:t>
            </a:r>
            <a:r>
              <a:rPr b="1" sz="5400" i="1" lang="en-US" u="sng">
                <a:solidFill>
                  <a:srgbClr val="D6656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r</a:t>
            </a:r>
            <a:r>
              <a:rPr b="1" sz="5400" i="1" lang="en-US" u="sng">
                <a:solidFill>
                  <a:srgbClr val="D6656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o</a:t>
            </a:r>
            <a:r>
              <a:rPr b="1" sz="5400" i="1" lang="en-US" u="sng">
                <a:solidFill>
                  <a:srgbClr val="D6656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b</a:t>
            </a:r>
            <a:r>
              <a:rPr b="1" sz="5400" i="1" lang="en-US" u="sng">
                <a:solidFill>
                  <a:srgbClr val="D6656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l</a:t>
            </a:r>
            <a:r>
              <a:rPr b="1" sz="5400" i="1" lang="en-US" u="sng">
                <a:solidFill>
                  <a:srgbClr val="D6656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em </a:t>
            </a:r>
            <a:r>
              <a:rPr b="1" sz="5400" i="1" lang="en-US" u="sng">
                <a:solidFill>
                  <a:srgbClr val="D6656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S</a:t>
            </a:r>
            <a:r>
              <a:rPr b="1" sz="5400" i="1" lang="en-US" u="sng">
                <a:solidFill>
                  <a:srgbClr val="D6656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t</a:t>
            </a:r>
            <a:r>
              <a:rPr b="1" sz="5400" i="1" lang="en-US" u="sng">
                <a:solidFill>
                  <a:srgbClr val="D6656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a</a:t>
            </a:r>
            <a:r>
              <a:rPr b="1" sz="5400" i="1" lang="en-US" u="sng">
                <a:solidFill>
                  <a:srgbClr val="D6656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t</a:t>
            </a:r>
            <a:r>
              <a:rPr b="1" sz="5400" i="1" lang="en-US" u="sng">
                <a:solidFill>
                  <a:srgbClr val="D6656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ement </a:t>
            </a:r>
            <a:endParaRPr sz="2800" lang="en-US">
              <a:solidFill>
                <a:srgbClr val="000000"/>
              </a:solidFill>
            </a:endParaRPr>
          </a:p>
        </p:txBody>
      </p:sp>
      <p:sp>
        <p:nvSpPr>
          <p:cNvPr id="1048604" name=""/>
          <p:cNvSpPr txBox="1"/>
          <p:nvPr/>
        </p:nvSpPr>
        <p:spPr>
          <a:xfrm>
            <a:off x="504756" y="2607528"/>
            <a:ext cx="10362394" cy="3444240"/>
          </a:xfrm>
          <a:prstGeom prst="rect"/>
        </p:spPr>
        <p:txBody>
          <a:bodyPr rtlCol="0" wrap="square">
            <a:spAutoFit/>
          </a:bodyPr>
          <a:p>
            <a:pPr>
              <a:lnSpc>
                <a:spcPct val="200000"/>
              </a:lnSpc>
            </a:pPr>
            <a:r>
              <a:rPr b="1" sz="2800" i="1" lang="en-US">
                <a:solidFill>
                  <a:srgbClr val="FFCC99"/>
                </a:solidFill>
                <a:effectLst/>
              </a:rPr>
              <a:t>1</a:t>
            </a:r>
            <a:r>
              <a:rPr b="1" sz="2800" i="1" lang="en-US">
                <a:solidFill>
                  <a:srgbClr val="FFCC99"/>
                </a:solidFill>
                <a:effectLst/>
              </a:rPr>
              <a:t>.</a:t>
            </a:r>
            <a:r>
              <a:rPr b="1" sz="2800" i="1" lang="en-US">
                <a:solidFill>
                  <a:srgbClr val="FFCC99"/>
                </a:solidFill>
                <a:effectLst/>
              </a:rPr>
              <a:t>N</a:t>
            </a:r>
            <a:r>
              <a:rPr b="1" sz="2800" i="1" lang="en-US">
                <a:solidFill>
                  <a:srgbClr val="FFCC99"/>
                </a:solidFill>
                <a:effectLst/>
              </a:rPr>
              <a:t>e</a:t>
            </a:r>
            <a:r>
              <a:rPr b="1" sz="2800" i="1" lang="en-US">
                <a:solidFill>
                  <a:srgbClr val="FFCC99"/>
                </a:solidFill>
                <a:effectLst/>
              </a:rPr>
              <a:t>e</a:t>
            </a:r>
            <a:r>
              <a:rPr b="1" sz="2800" i="1" lang="en-US">
                <a:solidFill>
                  <a:srgbClr val="FFCC99"/>
                </a:solidFill>
                <a:effectLst/>
              </a:rPr>
              <a:t>d</a:t>
            </a:r>
            <a:r>
              <a:rPr b="1" sz="2800" i="1" lang="en-US">
                <a:solidFill>
                  <a:srgbClr val="FFCC99"/>
                </a:solidFill>
                <a:effectLst/>
              </a:rPr>
              <a:t> </a:t>
            </a:r>
            <a:r>
              <a:rPr b="1" sz="2800" i="1" lang="en-US">
                <a:solidFill>
                  <a:srgbClr val="FFCC99"/>
                </a:solidFill>
                <a:effectLst/>
              </a:rPr>
              <a:t>f</a:t>
            </a:r>
            <a:r>
              <a:rPr b="1" sz="2800" i="1" lang="en-US">
                <a:solidFill>
                  <a:srgbClr val="FFCC99"/>
                </a:solidFill>
                <a:effectLst/>
              </a:rPr>
              <a:t>o</a:t>
            </a:r>
            <a:r>
              <a:rPr b="1" sz="2800" i="1" lang="en-US">
                <a:solidFill>
                  <a:srgbClr val="FFCC99"/>
                </a:solidFill>
                <a:effectLst/>
              </a:rPr>
              <a:t>r</a:t>
            </a:r>
            <a:r>
              <a:rPr b="1" sz="2800" i="1" lang="en-US">
                <a:solidFill>
                  <a:srgbClr val="FFCC99"/>
                </a:solidFill>
                <a:effectLst/>
              </a:rPr>
              <a:t> </a:t>
            </a:r>
            <a:r>
              <a:rPr b="1" sz="2800" i="1" lang="en-US">
                <a:solidFill>
                  <a:srgbClr val="FFCC99"/>
                </a:solidFill>
                <a:effectLst/>
              </a:rPr>
              <a:t>a</a:t>
            </a:r>
            <a:r>
              <a:rPr b="1" sz="2800" i="1" lang="en-US">
                <a:solidFill>
                  <a:srgbClr val="FFCC99"/>
                </a:solidFill>
                <a:effectLst/>
              </a:rPr>
              <a:t>n</a:t>
            </a:r>
            <a:r>
              <a:rPr b="1" sz="2800" i="1" lang="en-US">
                <a:solidFill>
                  <a:srgbClr val="FFCC99"/>
                </a:solidFill>
                <a:effectLst/>
              </a:rPr>
              <a:t> </a:t>
            </a:r>
            <a:r>
              <a:rPr b="1" sz="2800" i="1" lang="en-US">
                <a:solidFill>
                  <a:srgbClr val="FFCC99"/>
                </a:solidFill>
                <a:effectLst/>
              </a:rPr>
              <a:t>i</a:t>
            </a:r>
            <a:r>
              <a:rPr b="1" sz="2800" i="1" lang="en-US">
                <a:solidFill>
                  <a:srgbClr val="FFCC99"/>
                </a:solidFill>
                <a:effectLst/>
              </a:rPr>
              <a:t>t</a:t>
            </a:r>
            <a:r>
              <a:rPr b="1" sz="2800" i="1" lang="en-US">
                <a:solidFill>
                  <a:srgbClr val="FFCC99"/>
                </a:solidFill>
                <a:effectLst/>
              </a:rPr>
              <a:t>e</a:t>
            </a:r>
            <a:r>
              <a:rPr b="1" sz="2800" i="1" lang="en-US">
                <a:solidFill>
                  <a:srgbClr val="FFCC99"/>
                </a:solidFill>
                <a:effectLst/>
              </a:rPr>
              <a:t>r</a:t>
            </a:r>
            <a:r>
              <a:rPr b="1" sz="2800" i="1" lang="en-US">
                <a:solidFill>
                  <a:srgbClr val="FFCC99"/>
                </a:solidFill>
                <a:effectLst/>
              </a:rPr>
              <a:t>a</a:t>
            </a:r>
            <a:r>
              <a:rPr b="1" sz="2800" i="1" lang="en-US">
                <a:solidFill>
                  <a:srgbClr val="FFCC99"/>
                </a:solidFill>
                <a:effectLst/>
              </a:rPr>
              <a:t>t</a:t>
            </a:r>
            <a:r>
              <a:rPr b="1" sz="2800" i="1" lang="en-US">
                <a:solidFill>
                  <a:srgbClr val="FFCC99"/>
                </a:solidFill>
                <a:effectLst/>
              </a:rPr>
              <a:t>ive </a:t>
            </a:r>
            <a:r>
              <a:rPr b="1" sz="2800" i="1" lang="en-US">
                <a:solidFill>
                  <a:srgbClr val="FFCC99"/>
                </a:solidFill>
                <a:effectLst/>
              </a:rPr>
              <a:t>p</a:t>
            </a:r>
            <a:r>
              <a:rPr b="1" sz="2800" i="1" lang="en-US">
                <a:solidFill>
                  <a:srgbClr val="FFCC99"/>
                </a:solidFill>
                <a:effectLst/>
              </a:rPr>
              <a:t>o</a:t>
            </a:r>
            <a:r>
              <a:rPr b="1" sz="2800" i="1" lang="en-US">
                <a:solidFill>
                  <a:srgbClr val="FFCC99"/>
                </a:solidFill>
                <a:effectLst/>
              </a:rPr>
              <a:t>r</a:t>
            </a:r>
            <a:r>
              <a:rPr b="1" sz="2800" i="1" lang="en-US">
                <a:solidFill>
                  <a:srgbClr val="FFCC99"/>
                </a:solidFill>
                <a:effectLst/>
              </a:rPr>
              <a:t>t</a:t>
            </a:r>
            <a:r>
              <a:rPr b="1" sz="2800" i="1" lang="en-US">
                <a:solidFill>
                  <a:srgbClr val="FFCC99"/>
                </a:solidFill>
                <a:effectLst/>
              </a:rPr>
              <a:t>f</a:t>
            </a:r>
            <a:r>
              <a:rPr b="1" sz="2800" i="1" lang="en-US">
                <a:solidFill>
                  <a:srgbClr val="FFCC99"/>
                </a:solidFill>
                <a:effectLst/>
              </a:rPr>
              <a:t>o</a:t>
            </a:r>
            <a:r>
              <a:rPr b="1" sz="2800" i="1" lang="en-US">
                <a:solidFill>
                  <a:srgbClr val="FFCC99"/>
                </a:solidFill>
                <a:effectLst/>
              </a:rPr>
              <a:t>l</a:t>
            </a:r>
            <a:r>
              <a:rPr b="1" sz="2800" i="1" lang="en-US">
                <a:solidFill>
                  <a:srgbClr val="FFCC99"/>
                </a:solidFill>
                <a:effectLst/>
              </a:rPr>
              <a:t>i</a:t>
            </a:r>
            <a:r>
              <a:rPr b="1" sz="2800" i="1" lang="en-US">
                <a:solidFill>
                  <a:srgbClr val="FFCC99"/>
                </a:solidFill>
                <a:effectLst/>
              </a:rPr>
              <a:t>o</a:t>
            </a:r>
            <a:r>
              <a:rPr b="1" sz="2800" i="1" lang="en-US">
                <a:solidFill>
                  <a:srgbClr val="FFCC99"/>
                </a:solidFill>
                <a:effectLst/>
              </a:rPr>
              <a:t> </a:t>
            </a:r>
            <a:r>
              <a:rPr b="1" sz="2800" i="1" lang="en-US">
                <a:solidFill>
                  <a:srgbClr val="FFCC99"/>
                </a:solidFill>
                <a:effectLst/>
              </a:rPr>
              <a:t>t</a:t>
            </a:r>
            <a:r>
              <a:rPr b="1" sz="2800" i="1" lang="en-US">
                <a:solidFill>
                  <a:srgbClr val="FFCC99"/>
                </a:solidFill>
                <a:effectLst/>
              </a:rPr>
              <a:t>o</a:t>
            </a:r>
            <a:r>
              <a:rPr b="1" sz="2800" i="1" lang="en-US">
                <a:solidFill>
                  <a:srgbClr val="FFCC99"/>
                </a:solidFill>
                <a:effectLst/>
              </a:rPr>
              <a:t> </a:t>
            </a:r>
            <a:r>
              <a:rPr b="1" sz="2800" i="1" lang="en-US">
                <a:solidFill>
                  <a:srgbClr val="FFCC99"/>
                </a:solidFill>
                <a:effectLst/>
              </a:rPr>
              <a:t>p</a:t>
            </a:r>
            <a:r>
              <a:rPr b="1" sz="2800" i="1" lang="en-US">
                <a:solidFill>
                  <a:srgbClr val="FFCC99"/>
                </a:solidFill>
                <a:effectLst/>
              </a:rPr>
              <a:t>r</a:t>
            </a:r>
            <a:r>
              <a:rPr b="1" sz="2800" i="1" lang="en-US">
                <a:solidFill>
                  <a:srgbClr val="FFCC99"/>
                </a:solidFill>
                <a:effectLst/>
              </a:rPr>
              <a:t>e</a:t>
            </a:r>
            <a:r>
              <a:rPr b="1" sz="2800" i="1" lang="en-US">
                <a:solidFill>
                  <a:srgbClr val="FFCC99"/>
                </a:solidFill>
                <a:effectLst/>
              </a:rPr>
              <a:t>s</a:t>
            </a:r>
            <a:r>
              <a:rPr b="1" sz="2800" i="1" lang="en-US">
                <a:solidFill>
                  <a:srgbClr val="FFCC99"/>
                </a:solidFill>
                <a:effectLst/>
              </a:rPr>
              <a:t>ent </a:t>
            </a:r>
            <a:r>
              <a:rPr b="1" sz="2800" i="1" lang="en-US">
                <a:solidFill>
                  <a:srgbClr val="FFCC99"/>
                </a:solidFill>
                <a:effectLst/>
              </a:rPr>
              <a:t>t</a:t>
            </a:r>
            <a:r>
              <a:rPr b="1" sz="2800" i="1" lang="en-US">
                <a:solidFill>
                  <a:srgbClr val="FFCC99"/>
                </a:solidFill>
                <a:effectLst/>
              </a:rPr>
              <a:t>a</a:t>
            </a:r>
            <a:r>
              <a:rPr b="1" sz="2800" i="1" lang="en-US">
                <a:solidFill>
                  <a:srgbClr val="FFCC99"/>
                </a:solidFill>
                <a:effectLst/>
              </a:rPr>
              <a:t>l</a:t>
            </a:r>
            <a:r>
              <a:rPr b="1" sz="2800" i="1" lang="en-US">
                <a:solidFill>
                  <a:srgbClr val="FFCC99"/>
                </a:solidFill>
                <a:effectLst/>
              </a:rPr>
              <a:t>e</a:t>
            </a:r>
            <a:r>
              <a:rPr b="1" sz="2800" i="1" lang="en-US">
                <a:solidFill>
                  <a:srgbClr val="FFCC99"/>
                </a:solidFill>
                <a:effectLst/>
              </a:rPr>
              <a:t>n</a:t>
            </a:r>
            <a:r>
              <a:rPr b="1" sz="2800" i="1" lang="en-US">
                <a:solidFill>
                  <a:srgbClr val="FFCC99"/>
                </a:solidFill>
                <a:effectLst/>
              </a:rPr>
              <a:t>t</a:t>
            </a:r>
            <a:r>
              <a:rPr b="1" sz="2800" i="1" lang="en-US">
                <a:solidFill>
                  <a:srgbClr val="FFCC99"/>
                </a:solidFill>
                <a:effectLst/>
              </a:rPr>
              <a:t>s</a:t>
            </a:r>
            <a:r>
              <a:rPr b="1" sz="2800" i="1" lang="en-US">
                <a:solidFill>
                  <a:srgbClr val="FFCC99"/>
                </a:solidFill>
                <a:effectLst/>
              </a:rPr>
              <a:t>.</a:t>
            </a:r>
            <a:endParaRPr b="1" sz="2800" i="1" lang="en-US">
              <a:solidFill>
                <a:srgbClr val="FFCC99"/>
              </a:solidFill>
              <a:effectLst/>
            </a:endParaRPr>
          </a:p>
          <a:p>
            <a:pPr>
              <a:lnSpc>
                <a:spcPct val="200000"/>
              </a:lnSpc>
            </a:pPr>
            <a:r>
              <a:rPr b="1" sz="2800" i="1" lang="en-US">
                <a:solidFill>
                  <a:srgbClr val="FFCC99"/>
                </a:solidFill>
                <a:effectLst/>
              </a:rPr>
              <a:t>2</a:t>
            </a:r>
            <a:r>
              <a:rPr b="1" sz="2800" i="1" lang="en-US">
                <a:solidFill>
                  <a:srgbClr val="FFCC99"/>
                </a:solidFill>
                <a:effectLst/>
              </a:rPr>
              <a:t>.</a:t>
            </a:r>
            <a:r>
              <a:rPr b="1" sz="2800" i="1" lang="en-US">
                <a:solidFill>
                  <a:srgbClr val="FFCC99"/>
                </a:solidFill>
                <a:effectLst/>
              </a:rPr>
              <a:t>L</a:t>
            </a:r>
            <a:r>
              <a:rPr b="1" sz="2800" i="1" lang="en-US">
                <a:solidFill>
                  <a:srgbClr val="FFCC99"/>
                </a:solidFill>
                <a:effectLst/>
              </a:rPr>
              <a:t>i</a:t>
            </a:r>
            <a:r>
              <a:rPr b="1" sz="2800" i="1" lang="en-US">
                <a:solidFill>
                  <a:srgbClr val="FFCC99"/>
                </a:solidFill>
                <a:effectLst/>
              </a:rPr>
              <a:t>m</a:t>
            </a:r>
            <a:r>
              <a:rPr b="1" sz="2800" i="1" lang="en-US">
                <a:solidFill>
                  <a:srgbClr val="FFCC99"/>
                </a:solidFill>
                <a:effectLst/>
              </a:rPr>
              <a:t>i</a:t>
            </a:r>
            <a:r>
              <a:rPr b="1" sz="2800" i="1" lang="en-US">
                <a:solidFill>
                  <a:srgbClr val="FFCC99"/>
                </a:solidFill>
                <a:effectLst/>
              </a:rPr>
              <a:t>ted </a:t>
            </a:r>
            <a:r>
              <a:rPr b="1" sz="2800" i="1" lang="en-US">
                <a:solidFill>
                  <a:srgbClr val="FFCC99"/>
                </a:solidFill>
                <a:effectLst/>
              </a:rPr>
              <a:t>a</a:t>
            </a:r>
            <a:r>
              <a:rPr b="1" sz="2800" i="1" lang="en-US">
                <a:solidFill>
                  <a:srgbClr val="FFCC99"/>
                </a:solidFill>
                <a:effectLst/>
              </a:rPr>
              <a:t>w</a:t>
            </a:r>
            <a:r>
              <a:rPr b="1" sz="2800" i="1" lang="en-US">
                <a:solidFill>
                  <a:srgbClr val="FFCC99"/>
                </a:solidFill>
                <a:effectLst/>
              </a:rPr>
              <a:t>a</a:t>
            </a:r>
            <a:r>
              <a:rPr b="1" sz="2800" i="1" lang="en-US">
                <a:solidFill>
                  <a:srgbClr val="FFCC99"/>
                </a:solidFill>
                <a:effectLst/>
              </a:rPr>
              <a:t>r</a:t>
            </a:r>
            <a:r>
              <a:rPr b="1" sz="2800" i="1" lang="en-US">
                <a:solidFill>
                  <a:srgbClr val="FFCC99"/>
                </a:solidFill>
                <a:effectLst/>
              </a:rPr>
              <a:t>e</a:t>
            </a:r>
            <a:r>
              <a:rPr b="1" sz="2800" i="1" lang="en-US">
                <a:solidFill>
                  <a:srgbClr val="FFCC99"/>
                </a:solidFill>
                <a:effectLst/>
              </a:rPr>
              <a:t>n</a:t>
            </a:r>
            <a:r>
              <a:rPr b="1" sz="2800" i="1" lang="en-US">
                <a:solidFill>
                  <a:srgbClr val="FFCC99"/>
                </a:solidFill>
                <a:effectLst/>
              </a:rPr>
              <a:t>e</a:t>
            </a:r>
            <a:r>
              <a:rPr b="1" sz="2800" i="1" lang="en-US">
                <a:solidFill>
                  <a:srgbClr val="FFCC99"/>
                </a:solidFill>
                <a:effectLst/>
              </a:rPr>
              <a:t>s</a:t>
            </a:r>
            <a:r>
              <a:rPr b="1" sz="2800" i="1" lang="en-US">
                <a:solidFill>
                  <a:srgbClr val="FFCC99"/>
                </a:solidFill>
                <a:effectLst/>
              </a:rPr>
              <a:t>s</a:t>
            </a:r>
            <a:r>
              <a:rPr b="1" sz="2800" i="1" lang="en-US">
                <a:solidFill>
                  <a:srgbClr val="FFCC99"/>
                </a:solidFill>
                <a:effectLst/>
              </a:rPr>
              <a:t> </a:t>
            </a:r>
            <a:r>
              <a:rPr b="1" sz="2800" i="1" lang="en-US">
                <a:solidFill>
                  <a:srgbClr val="FFCC99"/>
                </a:solidFill>
                <a:effectLst/>
              </a:rPr>
              <a:t>o</a:t>
            </a:r>
            <a:r>
              <a:rPr b="1" sz="2800" i="1" lang="en-US">
                <a:solidFill>
                  <a:srgbClr val="FFCC99"/>
                </a:solidFill>
                <a:effectLst/>
              </a:rPr>
              <a:t>f</a:t>
            </a:r>
            <a:r>
              <a:rPr b="1" sz="2800" i="1" lang="en-US">
                <a:solidFill>
                  <a:srgbClr val="FFCC99"/>
                </a:solidFill>
                <a:effectLst/>
              </a:rPr>
              <a:t> </a:t>
            </a:r>
            <a:r>
              <a:rPr b="1" sz="2800" i="1" lang="en-US">
                <a:solidFill>
                  <a:srgbClr val="FFCC99"/>
                </a:solidFill>
                <a:effectLst/>
              </a:rPr>
              <a:t>i</a:t>
            </a:r>
            <a:r>
              <a:rPr b="1" sz="2800" i="1" lang="en-US">
                <a:solidFill>
                  <a:srgbClr val="FFCC99"/>
                </a:solidFill>
                <a:effectLst/>
              </a:rPr>
              <a:t>n</a:t>
            </a:r>
            <a:r>
              <a:rPr b="1" sz="2800" i="1" lang="en-US">
                <a:solidFill>
                  <a:srgbClr val="FFCC99"/>
                </a:solidFill>
                <a:effectLst/>
              </a:rPr>
              <a:t>d</a:t>
            </a:r>
            <a:r>
              <a:rPr b="1" sz="2800" i="1" lang="en-US">
                <a:solidFill>
                  <a:srgbClr val="FFCC99"/>
                </a:solidFill>
                <a:effectLst/>
              </a:rPr>
              <a:t>u</a:t>
            </a:r>
            <a:r>
              <a:rPr b="1" sz="2800" i="1" lang="en-US">
                <a:solidFill>
                  <a:srgbClr val="FFCC99"/>
                </a:solidFill>
                <a:effectLst/>
              </a:rPr>
              <a:t>s</a:t>
            </a:r>
            <a:r>
              <a:rPr b="1" sz="2800" i="1" lang="en-US">
                <a:solidFill>
                  <a:srgbClr val="FFCC99"/>
                </a:solidFill>
                <a:effectLst/>
              </a:rPr>
              <a:t>t</a:t>
            </a:r>
            <a:r>
              <a:rPr b="1" sz="2800" i="1" lang="en-US">
                <a:solidFill>
                  <a:srgbClr val="FFCC99"/>
                </a:solidFill>
                <a:effectLst/>
              </a:rPr>
              <a:t>r</a:t>
            </a:r>
            <a:r>
              <a:rPr b="1" sz="2800" i="1" lang="en-US">
                <a:solidFill>
                  <a:srgbClr val="FFCC99"/>
                </a:solidFill>
                <a:effectLst/>
              </a:rPr>
              <a:t>y</a:t>
            </a:r>
            <a:r>
              <a:rPr b="1" sz="2800" i="1" lang="en-US">
                <a:solidFill>
                  <a:srgbClr val="FFCC99"/>
                </a:solidFill>
                <a:effectLst/>
              </a:rPr>
              <a:t> </a:t>
            </a:r>
            <a:r>
              <a:rPr b="1" sz="2800" i="1" lang="en-US">
                <a:solidFill>
                  <a:srgbClr val="FFCC99"/>
                </a:solidFill>
                <a:effectLst/>
              </a:rPr>
              <a:t>-</a:t>
            </a:r>
            <a:r>
              <a:rPr b="1" sz="2800" i="1" lang="en-US">
                <a:solidFill>
                  <a:srgbClr val="FFCC99"/>
                </a:solidFill>
                <a:effectLst/>
              </a:rPr>
              <a:t> </a:t>
            </a:r>
            <a:r>
              <a:rPr b="1" sz="2800" i="1" lang="en-US">
                <a:solidFill>
                  <a:srgbClr val="FFCC99"/>
                </a:solidFill>
                <a:effectLst/>
              </a:rPr>
              <a:t>r</a:t>
            </a:r>
            <a:r>
              <a:rPr b="1" sz="2800" i="1" lang="en-US">
                <a:solidFill>
                  <a:srgbClr val="FFCC99"/>
                </a:solidFill>
                <a:effectLst/>
              </a:rPr>
              <a:t>e</a:t>
            </a:r>
            <a:r>
              <a:rPr b="1" sz="2800" i="1" lang="en-US">
                <a:solidFill>
                  <a:srgbClr val="FFCC99"/>
                </a:solidFill>
                <a:effectLst/>
              </a:rPr>
              <a:t>q</a:t>
            </a:r>
            <a:r>
              <a:rPr b="1" sz="2800" i="1" lang="en-US">
                <a:solidFill>
                  <a:srgbClr val="FFCC99"/>
                </a:solidFill>
                <a:effectLst/>
              </a:rPr>
              <a:t>u</a:t>
            </a:r>
            <a:r>
              <a:rPr b="1" sz="2800" i="1" lang="en-US">
                <a:solidFill>
                  <a:srgbClr val="FFCC99"/>
                </a:solidFill>
                <a:effectLst/>
              </a:rPr>
              <a:t>i</a:t>
            </a:r>
            <a:r>
              <a:rPr b="1" sz="2800" i="1" lang="en-US">
                <a:solidFill>
                  <a:srgbClr val="FFCC99"/>
                </a:solidFill>
                <a:effectLst/>
              </a:rPr>
              <a:t>r</a:t>
            </a:r>
            <a:r>
              <a:rPr b="1" sz="2800" i="1" lang="en-US">
                <a:solidFill>
                  <a:srgbClr val="FFCC99"/>
                </a:solidFill>
                <a:effectLst/>
              </a:rPr>
              <a:t>e</a:t>
            </a:r>
            <a:r>
              <a:rPr b="1" sz="2800" i="1" lang="en-US">
                <a:solidFill>
                  <a:srgbClr val="FFCC99"/>
                </a:solidFill>
                <a:effectLst/>
              </a:rPr>
              <a:t>d</a:t>
            </a:r>
            <a:r>
              <a:rPr b="1" sz="2800" i="1" lang="en-US">
                <a:solidFill>
                  <a:srgbClr val="FFCC99"/>
                </a:solidFill>
                <a:effectLst/>
              </a:rPr>
              <a:t> </a:t>
            </a:r>
            <a:r>
              <a:rPr b="1" sz="2800" i="1" lang="en-US">
                <a:solidFill>
                  <a:srgbClr val="FFCC99"/>
                </a:solidFill>
                <a:effectLst/>
              </a:rPr>
              <a:t>s</a:t>
            </a:r>
            <a:r>
              <a:rPr b="1" sz="2800" i="1" lang="en-US">
                <a:solidFill>
                  <a:srgbClr val="FFCC99"/>
                </a:solidFill>
                <a:effectLst/>
              </a:rPr>
              <a:t>k</a:t>
            </a:r>
            <a:r>
              <a:rPr b="1" sz="2800" i="1" lang="en-US">
                <a:solidFill>
                  <a:srgbClr val="FFCC99"/>
                </a:solidFill>
                <a:effectLst/>
              </a:rPr>
              <a:t>i</a:t>
            </a:r>
            <a:r>
              <a:rPr b="1" sz="2800" i="1" lang="en-US">
                <a:solidFill>
                  <a:srgbClr val="FFCC99"/>
                </a:solidFill>
                <a:effectLst/>
              </a:rPr>
              <a:t>l</a:t>
            </a:r>
            <a:r>
              <a:rPr b="1" sz="2800" i="1" lang="en-US">
                <a:solidFill>
                  <a:srgbClr val="FFCC99"/>
                </a:solidFill>
                <a:effectLst/>
              </a:rPr>
              <a:t>l</a:t>
            </a:r>
            <a:r>
              <a:rPr b="1" sz="2800" i="1" lang="en-US">
                <a:solidFill>
                  <a:srgbClr val="FFCC99"/>
                </a:solidFill>
                <a:effectLst/>
              </a:rPr>
              <a:t>s</a:t>
            </a:r>
            <a:r>
              <a:rPr b="1" sz="2800" i="1" lang="en-US">
                <a:solidFill>
                  <a:srgbClr val="FFCC99"/>
                </a:solidFill>
                <a:effectLst/>
              </a:rPr>
              <a:t>.</a:t>
            </a:r>
            <a:endParaRPr b="1" sz="2800" i="1" lang="en-US">
              <a:solidFill>
                <a:srgbClr val="FFCC99"/>
              </a:solidFill>
              <a:effectLst/>
            </a:endParaRPr>
          </a:p>
          <a:p>
            <a:pPr>
              <a:lnSpc>
                <a:spcPct val="200000"/>
              </a:lnSpc>
            </a:pPr>
            <a:r>
              <a:rPr b="1" sz="2800" i="1" lang="en-US">
                <a:solidFill>
                  <a:srgbClr val="FFCC99"/>
                </a:solidFill>
                <a:effectLst/>
              </a:rPr>
              <a:t>3</a:t>
            </a:r>
            <a:r>
              <a:rPr b="1" sz="2800" i="1" lang="en-US">
                <a:solidFill>
                  <a:srgbClr val="FFCC99"/>
                </a:solidFill>
                <a:effectLst/>
              </a:rPr>
              <a:t>.</a:t>
            </a:r>
            <a:r>
              <a:rPr b="1" sz="2800" i="1" lang="en-US">
                <a:solidFill>
                  <a:srgbClr val="FFCC99"/>
                </a:solidFill>
                <a:effectLst/>
              </a:rPr>
              <a:t>M</a:t>
            </a:r>
            <a:r>
              <a:rPr b="1" sz="2800" i="1" lang="en-US">
                <a:solidFill>
                  <a:srgbClr val="FFCC99"/>
                </a:solidFill>
                <a:effectLst/>
              </a:rPr>
              <a:t>a</a:t>
            </a:r>
            <a:r>
              <a:rPr b="1" sz="2800" i="1" lang="en-US">
                <a:solidFill>
                  <a:srgbClr val="FFCC99"/>
                </a:solidFill>
                <a:effectLst/>
              </a:rPr>
              <a:t>n</a:t>
            </a:r>
            <a:r>
              <a:rPr b="1" sz="2800" i="1" lang="en-US">
                <a:solidFill>
                  <a:srgbClr val="FFCC99"/>
                </a:solidFill>
                <a:effectLst/>
              </a:rPr>
              <a:t>y</a:t>
            </a:r>
            <a:r>
              <a:rPr b="1" sz="2800" i="1" lang="en-US">
                <a:solidFill>
                  <a:srgbClr val="FFCC99"/>
                </a:solidFill>
                <a:effectLst/>
              </a:rPr>
              <a:t> </a:t>
            </a:r>
            <a:r>
              <a:rPr b="1" sz="2800" i="1" lang="en-US">
                <a:solidFill>
                  <a:srgbClr val="FFCC99"/>
                </a:solidFill>
                <a:effectLst/>
              </a:rPr>
              <a:t>s</a:t>
            </a:r>
            <a:r>
              <a:rPr b="1" sz="2800" i="1" lang="en-US">
                <a:solidFill>
                  <a:srgbClr val="FFCC99"/>
                </a:solidFill>
                <a:effectLst/>
              </a:rPr>
              <a:t>t</a:t>
            </a:r>
            <a:r>
              <a:rPr b="1" sz="2800" i="1" lang="en-US">
                <a:solidFill>
                  <a:srgbClr val="FFCC99"/>
                </a:solidFill>
                <a:effectLst/>
              </a:rPr>
              <a:t>u</a:t>
            </a:r>
            <a:r>
              <a:rPr b="1" sz="2800" i="1" lang="en-US">
                <a:solidFill>
                  <a:srgbClr val="FFCC99"/>
                </a:solidFill>
                <a:effectLst/>
              </a:rPr>
              <a:t>dents </a:t>
            </a:r>
            <a:r>
              <a:rPr b="1" sz="2800" i="1" lang="en-US">
                <a:solidFill>
                  <a:srgbClr val="FFCC99"/>
                </a:solidFill>
                <a:effectLst/>
              </a:rPr>
              <a:t>l</a:t>
            </a:r>
            <a:r>
              <a:rPr b="1" sz="2800" i="1" lang="en-US">
                <a:solidFill>
                  <a:srgbClr val="FFCC99"/>
                </a:solidFill>
                <a:effectLst/>
              </a:rPr>
              <a:t>a</a:t>
            </a:r>
            <a:r>
              <a:rPr b="1" sz="2800" i="1" lang="en-US">
                <a:solidFill>
                  <a:srgbClr val="FFCC99"/>
                </a:solidFill>
                <a:effectLst/>
              </a:rPr>
              <a:t>c</a:t>
            </a:r>
            <a:r>
              <a:rPr b="1" sz="2800" i="1" lang="en-US">
                <a:solidFill>
                  <a:srgbClr val="FFCC99"/>
                </a:solidFill>
                <a:effectLst/>
              </a:rPr>
              <a:t>k </a:t>
            </a:r>
            <a:r>
              <a:rPr b="1" sz="2800" i="1" lang="en-US">
                <a:solidFill>
                  <a:srgbClr val="FFCC99"/>
                </a:solidFill>
                <a:effectLst/>
              </a:rPr>
              <a:t>o</a:t>
            </a:r>
            <a:r>
              <a:rPr b="1" sz="2800" i="1" lang="en-US">
                <a:solidFill>
                  <a:srgbClr val="FFCC99"/>
                </a:solidFill>
                <a:effectLst/>
              </a:rPr>
              <a:t>f</a:t>
            </a:r>
            <a:r>
              <a:rPr b="1" sz="2800" i="1" lang="en-US">
                <a:solidFill>
                  <a:srgbClr val="FFCC99"/>
                </a:solidFill>
                <a:effectLst/>
              </a:rPr>
              <a:t> </a:t>
            </a:r>
            <a:r>
              <a:rPr b="1" sz="2800" i="1" lang="en-US">
                <a:solidFill>
                  <a:srgbClr val="FFCC99"/>
                </a:solidFill>
                <a:effectLst/>
              </a:rPr>
              <a:t>a</a:t>
            </a:r>
            <a:r>
              <a:rPr b="1" sz="2800" i="1" lang="en-US">
                <a:solidFill>
                  <a:srgbClr val="FFCC99"/>
                </a:solidFill>
                <a:effectLst/>
              </a:rPr>
              <a:t> </a:t>
            </a:r>
            <a:r>
              <a:rPr b="1" sz="2800" i="1" lang="en-US">
                <a:solidFill>
                  <a:srgbClr val="FFCC99"/>
                </a:solidFill>
                <a:effectLst/>
              </a:rPr>
              <a:t>s</a:t>
            </a:r>
            <a:r>
              <a:rPr b="1" sz="2800" i="1" lang="en-US">
                <a:solidFill>
                  <a:srgbClr val="FFCC99"/>
                </a:solidFill>
                <a:effectLst/>
              </a:rPr>
              <a:t>t</a:t>
            </a:r>
            <a:r>
              <a:rPr b="1" sz="2800" i="1" lang="en-US">
                <a:solidFill>
                  <a:srgbClr val="FFCC99"/>
                </a:solidFill>
                <a:effectLst/>
              </a:rPr>
              <a:t>r</a:t>
            </a:r>
            <a:r>
              <a:rPr b="1" sz="2800" i="1" lang="en-US">
                <a:solidFill>
                  <a:srgbClr val="FFCC99"/>
                </a:solidFill>
                <a:effectLst/>
              </a:rPr>
              <a:t>u</a:t>
            </a:r>
            <a:r>
              <a:rPr b="1" sz="2800" i="1" lang="en-US">
                <a:solidFill>
                  <a:srgbClr val="FFCC99"/>
                </a:solidFill>
                <a:effectLst/>
              </a:rPr>
              <a:t>cture</a:t>
            </a:r>
            <a:r>
              <a:rPr b="1" sz="2800" i="1" lang="en-US">
                <a:solidFill>
                  <a:srgbClr val="FFCC99"/>
                </a:solidFill>
                <a:effectLst/>
              </a:rPr>
              <a:t> </a:t>
            </a:r>
            <a:r>
              <a:rPr b="1" sz="2800" i="1" lang="en-US">
                <a:solidFill>
                  <a:srgbClr val="FFCC99"/>
                </a:solidFill>
                <a:effectLst/>
              </a:rPr>
              <a:t>p</a:t>
            </a:r>
            <a:r>
              <a:rPr b="1" sz="2800" i="1" lang="en-US">
                <a:solidFill>
                  <a:srgbClr val="FFCC99"/>
                </a:solidFill>
                <a:effectLst/>
              </a:rPr>
              <a:t>l</a:t>
            </a:r>
            <a:r>
              <a:rPr b="1" sz="2800" i="1" lang="en-US">
                <a:solidFill>
                  <a:srgbClr val="FFCC99"/>
                </a:solidFill>
                <a:effectLst/>
              </a:rPr>
              <a:t>a</a:t>
            </a:r>
            <a:r>
              <a:rPr b="1" sz="2800" i="1" lang="en-US">
                <a:solidFill>
                  <a:srgbClr val="FFCC99"/>
                </a:solidFill>
                <a:effectLst/>
              </a:rPr>
              <a:t>t</a:t>
            </a:r>
            <a:r>
              <a:rPr b="1" sz="2800" i="1" lang="en-US">
                <a:solidFill>
                  <a:srgbClr val="FFCC99"/>
                </a:solidFill>
                <a:effectLst/>
              </a:rPr>
              <a:t>f</a:t>
            </a:r>
            <a:r>
              <a:rPr b="1" sz="2800" i="1" lang="en-US">
                <a:solidFill>
                  <a:srgbClr val="FFCC99"/>
                </a:solidFill>
                <a:effectLst/>
              </a:rPr>
              <a:t>orm </a:t>
            </a:r>
            <a:r>
              <a:rPr b="1" sz="2800" i="1" lang="en-US">
                <a:solidFill>
                  <a:srgbClr val="FFCC99"/>
                </a:solidFill>
                <a:effectLst/>
              </a:rPr>
              <a:t>to </a:t>
            </a:r>
            <a:r>
              <a:rPr b="1" sz="2800" i="1" lang="en-US">
                <a:solidFill>
                  <a:srgbClr val="FFCC99"/>
                </a:solidFill>
                <a:effectLst/>
              </a:rPr>
              <a:t>s</a:t>
            </a:r>
            <a:r>
              <a:rPr b="1" sz="2800" i="1" lang="en-US">
                <a:solidFill>
                  <a:srgbClr val="FFCC99"/>
                </a:solidFill>
                <a:effectLst/>
              </a:rPr>
              <a:t>h</a:t>
            </a:r>
            <a:r>
              <a:rPr b="1" sz="2800" i="1" lang="en-US">
                <a:solidFill>
                  <a:srgbClr val="FFCC99"/>
                </a:solidFill>
                <a:effectLst/>
              </a:rPr>
              <a:t>o</a:t>
            </a:r>
            <a:r>
              <a:rPr b="1" sz="2800" i="1" lang="en-US">
                <a:solidFill>
                  <a:srgbClr val="FFCC99"/>
                </a:solidFill>
                <a:effectLst/>
              </a:rPr>
              <a:t>wcase </a:t>
            </a:r>
            <a:r>
              <a:rPr b="1" sz="2800" i="1" lang="en-US">
                <a:solidFill>
                  <a:srgbClr val="FFCC99"/>
                </a:solidFill>
                <a:effectLst/>
              </a:rPr>
              <a:t>s</a:t>
            </a:r>
            <a:r>
              <a:rPr b="1" sz="2800" i="1" lang="en-US">
                <a:solidFill>
                  <a:srgbClr val="FFCC99"/>
                </a:solidFill>
                <a:effectLst/>
              </a:rPr>
              <a:t>k</a:t>
            </a:r>
            <a:r>
              <a:rPr b="1" sz="2800" i="1" lang="en-US">
                <a:solidFill>
                  <a:srgbClr val="FFCC99"/>
                </a:solidFill>
                <a:effectLst/>
              </a:rPr>
              <a:t>i</a:t>
            </a:r>
            <a:r>
              <a:rPr b="1" sz="2800" i="1" lang="en-US">
                <a:solidFill>
                  <a:srgbClr val="FFCC99"/>
                </a:solidFill>
                <a:effectLst/>
              </a:rPr>
              <a:t>l</a:t>
            </a:r>
            <a:r>
              <a:rPr b="1" sz="2800" i="1" lang="en-US">
                <a:solidFill>
                  <a:srgbClr val="FFCC99"/>
                </a:solidFill>
                <a:effectLst/>
              </a:rPr>
              <a:t>l</a:t>
            </a:r>
            <a:r>
              <a:rPr b="1" sz="2800" i="1" lang="en-US">
                <a:solidFill>
                  <a:srgbClr val="FFCC99"/>
                </a:solidFill>
                <a:effectLst/>
              </a:rPr>
              <a:t>s</a:t>
            </a:r>
            <a:r>
              <a:rPr b="1" sz="2800" i="1" lang="en-US">
                <a:solidFill>
                  <a:srgbClr val="FFCC99"/>
                </a:solidFill>
                <a:effectLst/>
              </a:rPr>
              <a:t>.</a:t>
            </a:r>
            <a:endParaRPr b="1" sz="2800" i="1" lang="en-US">
              <a:solidFill>
                <a:srgbClr val="FFCC99"/>
              </a:solidFill>
              <a:effectLst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med">
        <p15:prstTrans prst="pageCurlDouble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5" name=""/>
          <p:cNvSpPr txBox="1"/>
          <p:nvPr/>
        </p:nvSpPr>
        <p:spPr>
          <a:xfrm>
            <a:off x="4032620" y="820182"/>
            <a:ext cx="5428930" cy="815341"/>
          </a:xfrm>
          <a:prstGeom prst="rect"/>
        </p:spPr>
        <p:txBody>
          <a:bodyPr rtlCol="0" wrap="square">
            <a:spAutoFit/>
          </a:bodyPr>
          <a:p>
            <a:r>
              <a:rPr b="1" sz="4800" i="1" lang="en-US" u="sng">
                <a:solidFill>
                  <a:srgbClr val="993300"/>
                </a:solidFill>
              </a:rPr>
              <a:t>P</a:t>
            </a:r>
            <a:r>
              <a:rPr b="1" sz="4800" i="1" lang="en-US" u="sng">
                <a:solidFill>
                  <a:srgbClr val="993300"/>
                </a:solidFill>
              </a:rPr>
              <a:t>r</a:t>
            </a:r>
            <a:r>
              <a:rPr b="1" sz="4800" i="1" lang="en-US" u="sng">
                <a:solidFill>
                  <a:srgbClr val="993300"/>
                </a:solidFill>
              </a:rPr>
              <a:t>o</a:t>
            </a:r>
            <a:r>
              <a:rPr b="1" sz="4800" i="1" lang="en-US" u="sng">
                <a:solidFill>
                  <a:srgbClr val="993300"/>
                </a:solidFill>
              </a:rPr>
              <a:t>j</a:t>
            </a:r>
            <a:r>
              <a:rPr b="1" sz="4800" i="1" lang="en-US" u="sng">
                <a:solidFill>
                  <a:srgbClr val="993300"/>
                </a:solidFill>
              </a:rPr>
              <a:t>ect </a:t>
            </a:r>
            <a:r>
              <a:rPr b="1" sz="4800" i="1" lang="en-US" u="sng">
                <a:solidFill>
                  <a:srgbClr val="993300"/>
                </a:solidFill>
              </a:rPr>
              <a:t>O</a:t>
            </a:r>
            <a:r>
              <a:rPr b="1" sz="4800" i="1" lang="en-US" u="sng">
                <a:solidFill>
                  <a:srgbClr val="993300"/>
                </a:solidFill>
              </a:rPr>
              <a:t>v</a:t>
            </a:r>
            <a:r>
              <a:rPr b="1" sz="4800" i="1" lang="en-US" u="sng">
                <a:solidFill>
                  <a:srgbClr val="993300"/>
                </a:solidFill>
              </a:rPr>
              <a:t>erview </a:t>
            </a:r>
            <a:endParaRPr sz="2800" lang="en-US">
              <a:solidFill>
                <a:srgbClr val="000000"/>
              </a:solidFill>
            </a:endParaRPr>
          </a:p>
        </p:txBody>
      </p:sp>
      <p:sp>
        <p:nvSpPr>
          <p:cNvPr id="1048606" name=""/>
          <p:cNvSpPr txBox="1"/>
          <p:nvPr/>
        </p:nvSpPr>
        <p:spPr>
          <a:xfrm>
            <a:off x="2838677" y="2053070"/>
            <a:ext cx="9112250" cy="4511039"/>
          </a:xfrm>
          <a:prstGeom prst="rect"/>
        </p:spPr>
        <p:txBody>
          <a:bodyPr rtlCol="0" wrap="square">
            <a:spAutoFit/>
          </a:bodyPr>
          <a:p>
            <a:r>
              <a:rPr b="1" sz="4000" i="1" lang="en-US">
                <a:solidFill>
                  <a:srgbClr val="993300"/>
                </a:solidFill>
              </a:rPr>
              <a:t>*</a:t>
            </a:r>
            <a:r>
              <a:rPr b="1" sz="4000" i="1" lang="en-US">
                <a:solidFill>
                  <a:srgbClr val="993300"/>
                </a:solidFill>
              </a:rPr>
              <a:t> </a:t>
            </a:r>
            <a:r>
              <a:rPr b="1" sz="4000" i="1" lang="en-US">
                <a:solidFill>
                  <a:srgbClr val="FFCC99"/>
                </a:solidFill>
              </a:rPr>
              <a:t>A</a:t>
            </a:r>
            <a:r>
              <a:rPr b="1" sz="4000" i="1" lang="en-US">
                <a:solidFill>
                  <a:srgbClr val="FFCC99"/>
                </a:solidFill>
              </a:rPr>
              <a:t> </a:t>
            </a:r>
            <a:r>
              <a:rPr b="1" sz="4000" i="1" lang="en-US">
                <a:solidFill>
                  <a:srgbClr val="FFCC99"/>
                </a:solidFill>
              </a:rPr>
              <a:t>d</a:t>
            </a:r>
            <a:r>
              <a:rPr b="1" sz="4000" i="1" lang="en-US">
                <a:solidFill>
                  <a:srgbClr val="FFCC99"/>
                </a:solidFill>
              </a:rPr>
              <a:t>i</a:t>
            </a:r>
            <a:r>
              <a:rPr b="1" sz="4000" i="1" lang="en-US">
                <a:solidFill>
                  <a:srgbClr val="FFCC99"/>
                </a:solidFill>
              </a:rPr>
              <a:t>g</a:t>
            </a:r>
            <a:r>
              <a:rPr b="1" sz="4000" i="1" lang="en-US">
                <a:solidFill>
                  <a:srgbClr val="FFCC99"/>
                </a:solidFill>
              </a:rPr>
              <a:t>i</a:t>
            </a:r>
            <a:r>
              <a:rPr b="1" sz="4000" i="1" lang="en-US">
                <a:solidFill>
                  <a:srgbClr val="FFCC99"/>
                </a:solidFill>
              </a:rPr>
              <a:t>t</a:t>
            </a:r>
            <a:r>
              <a:rPr b="1" sz="4000" i="1" lang="en-US">
                <a:solidFill>
                  <a:srgbClr val="FFCC99"/>
                </a:solidFill>
              </a:rPr>
              <a:t>al </a:t>
            </a:r>
            <a:r>
              <a:rPr b="1" sz="4000" i="1" lang="en-US">
                <a:solidFill>
                  <a:srgbClr val="FFCC99"/>
                </a:solidFill>
              </a:rPr>
              <a:t>portfolio </a:t>
            </a:r>
            <a:r>
              <a:rPr b="1" sz="4000" i="1" lang="en-US">
                <a:solidFill>
                  <a:srgbClr val="FFCC99"/>
                </a:solidFill>
              </a:rPr>
              <a:t>d</a:t>
            </a:r>
            <a:r>
              <a:rPr b="1" sz="4000" i="1" lang="en-US">
                <a:solidFill>
                  <a:srgbClr val="FFCC99"/>
                </a:solidFill>
              </a:rPr>
              <a:t>e</a:t>
            </a:r>
            <a:r>
              <a:rPr b="1" sz="4000" i="1" lang="en-US">
                <a:solidFill>
                  <a:srgbClr val="FFCC99"/>
                </a:solidFill>
              </a:rPr>
              <a:t>v</a:t>
            </a:r>
            <a:r>
              <a:rPr b="1" sz="4000" i="1" lang="en-US">
                <a:solidFill>
                  <a:srgbClr val="FFCC99"/>
                </a:solidFill>
              </a:rPr>
              <a:t>l</a:t>
            </a:r>
            <a:r>
              <a:rPr b="1" sz="4000" i="1" lang="en-US">
                <a:solidFill>
                  <a:srgbClr val="FFCC99"/>
                </a:solidFill>
              </a:rPr>
              <a:t>o</a:t>
            </a:r>
            <a:r>
              <a:rPr b="1" sz="4000" i="1" lang="en-US">
                <a:solidFill>
                  <a:srgbClr val="FFCC99"/>
                </a:solidFill>
              </a:rPr>
              <a:t>p</a:t>
            </a:r>
            <a:r>
              <a:rPr b="1" sz="4000" i="1" lang="en-US">
                <a:solidFill>
                  <a:srgbClr val="FFCC99"/>
                </a:solidFill>
              </a:rPr>
              <a:t>e</a:t>
            </a:r>
            <a:r>
              <a:rPr b="1" sz="4000" i="1" lang="en-US">
                <a:solidFill>
                  <a:srgbClr val="FFCC99"/>
                </a:solidFill>
              </a:rPr>
              <a:t>d</a:t>
            </a:r>
            <a:r>
              <a:rPr b="1" sz="4000" i="1" lang="en-US">
                <a:solidFill>
                  <a:srgbClr val="FFCC99"/>
                </a:solidFill>
              </a:rPr>
              <a:t> </a:t>
            </a:r>
            <a:r>
              <a:rPr b="1" sz="4000" i="1" lang="en-US">
                <a:solidFill>
                  <a:srgbClr val="FFCC99"/>
                </a:solidFill>
              </a:rPr>
              <a:t>u</a:t>
            </a:r>
            <a:r>
              <a:rPr b="1" sz="4000" i="1" lang="en-US">
                <a:solidFill>
                  <a:srgbClr val="FFCC99"/>
                </a:solidFill>
              </a:rPr>
              <a:t>n</a:t>
            </a:r>
            <a:r>
              <a:rPr b="1" sz="4000" i="1" lang="en-US">
                <a:solidFill>
                  <a:srgbClr val="FFCC99"/>
                </a:solidFill>
              </a:rPr>
              <a:t>d</a:t>
            </a:r>
            <a:r>
              <a:rPr b="1" sz="4000" i="1" lang="en-US">
                <a:solidFill>
                  <a:srgbClr val="FFCC99"/>
                </a:solidFill>
              </a:rPr>
              <a:t>e</a:t>
            </a:r>
            <a:r>
              <a:rPr b="1" sz="4000" i="1" lang="en-US">
                <a:solidFill>
                  <a:srgbClr val="FFCC99"/>
                </a:solidFill>
              </a:rPr>
              <a:t>r</a:t>
            </a:r>
            <a:r>
              <a:rPr b="1" sz="4000" i="1" lang="en-US">
                <a:solidFill>
                  <a:srgbClr val="FFCC99"/>
                </a:solidFill>
              </a:rPr>
              <a:t> </a:t>
            </a:r>
            <a:r>
              <a:rPr b="1" sz="4000" i="1" lang="en-US">
                <a:solidFill>
                  <a:srgbClr val="FFCC99"/>
                </a:solidFill>
              </a:rPr>
              <a:t> </a:t>
            </a:r>
            <a:r>
              <a:rPr b="1" sz="4000" i="1" lang="en-US">
                <a:solidFill>
                  <a:srgbClr val="FFCC99"/>
                </a:solidFill>
              </a:rPr>
              <a:t> </a:t>
            </a:r>
            <a:r>
              <a:rPr b="1" sz="4000" i="1" lang="en-US">
                <a:solidFill>
                  <a:srgbClr val="FFCC99"/>
                </a:solidFill>
              </a:rPr>
              <a:t> </a:t>
            </a:r>
            <a:r>
              <a:rPr b="1" sz="4000" i="1" lang="en-US">
                <a:solidFill>
                  <a:srgbClr val="FFCC99"/>
                </a:solidFill>
              </a:rPr>
              <a:t> </a:t>
            </a:r>
            <a:r>
              <a:rPr b="1" sz="4000" i="1" lang="en-US">
                <a:solidFill>
                  <a:srgbClr val="FFCC99"/>
                </a:solidFill>
              </a:rPr>
              <a:t> </a:t>
            </a:r>
            <a:r>
              <a:rPr b="1" sz="4000" i="1" lang="en-US">
                <a:solidFill>
                  <a:srgbClr val="FFCC99"/>
                </a:solidFill>
              </a:rPr>
              <a:t> </a:t>
            </a:r>
            <a:r>
              <a:rPr b="1" sz="4000" i="1" lang="en-US">
                <a:solidFill>
                  <a:srgbClr val="FFCC99"/>
                </a:solidFill>
              </a:rPr>
              <a:t> </a:t>
            </a:r>
            <a:r>
              <a:rPr b="1" sz="4000" i="1" lang="en-US">
                <a:solidFill>
                  <a:srgbClr val="FFCC99"/>
                </a:solidFill>
              </a:rPr>
              <a:t> </a:t>
            </a:r>
            <a:r>
              <a:rPr b="1" sz="4000" i="1" lang="en-US">
                <a:solidFill>
                  <a:srgbClr val="FFCC99"/>
                </a:solidFill>
              </a:rPr>
              <a:t> </a:t>
            </a:r>
            <a:r>
              <a:rPr b="1" sz="4000" i="1" lang="en-US">
                <a:solidFill>
                  <a:srgbClr val="FFCC99"/>
                </a:solidFill>
              </a:rPr>
              <a:t> </a:t>
            </a:r>
            <a:r>
              <a:rPr b="1" sz="4000" i="1" lang="en-US">
                <a:solidFill>
                  <a:srgbClr val="FFCC99"/>
                </a:solidFill>
              </a:rPr>
              <a:t> </a:t>
            </a:r>
            <a:r>
              <a:rPr b="1" sz="4000" i="1" lang="en-US">
                <a:solidFill>
                  <a:srgbClr val="FFCC99"/>
                </a:solidFill>
              </a:rPr>
              <a:t> </a:t>
            </a:r>
            <a:r>
              <a:rPr b="1" sz="4000" i="1" lang="en-US">
                <a:solidFill>
                  <a:srgbClr val="FFCC99"/>
                </a:solidFill>
              </a:rPr>
              <a:t> </a:t>
            </a:r>
            <a:r>
              <a:rPr b="1" sz="4000" i="1" lang="en-US">
                <a:solidFill>
                  <a:srgbClr val="FFCC99"/>
                </a:solidFill>
              </a:rPr>
              <a:t> </a:t>
            </a:r>
            <a:r>
              <a:rPr b="1" sz="4000" i="1" lang="en-US">
                <a:solidFill>
                  <a:srgbClr val="FFCC99"/>
                </a:solidFill>
              </a:rPr>
              <a:t> </a:t>
            </a:r>
            <a:r>
              <a:rPr b="1" sz="4000" i="1" lang="en-US">
                <a:solidFill>
                  <a:srgbClr val="FFCC99"/>
                </a:solidFill>
              </a:rPr>
              <a:t> </a:t>
            </a:r>
            <a:r>
              <a:rPr b="1" sz="4000" i="1" lang="en-US">
                <a:solidFill>
                  <a:srgbClr val="FFCC99"/>
                </a:solidFill>
              </a:rPr>
              <a:t> </a:t>
            </a:r>
            <a:r>
              <a:rPr b="1" sz="4000" i="1" lang="en-US">
                <a:solidFill>
                  <a:srgbClr val="FFCC99"/>
                </a:solidFill>
              </a:rPr>
              <a:t> </a:t>
            </a:r>
            <a:r>
              <a:rPr b="1" sz="4000" i="1" lang="en-US">
                <a:solidFill>
                  <a:srgbClr val="FFCC99"/>
                </a:solidFill>
              </a:rPr>
              <a:t> </a:t>
            </a:r>
            <a:r>
              <a:rPr b="1" sz="4000" i="1" lang="en-US">
                <a:solidFill>
                  <a:srgbClr val="FFCC99"/>
                </a:solidFill>
              </a:rPr>
              <a:t> </a:t>
            </a:r>
            <a:r>
              <a:rPr b="1" sz="4000" i="1" lang="en-US">
                <a:solidFill>
                  <a:srgbClr val="FFCC99"/>
                </a:solidFill>
              </a:rPr>
              <a:t> </a:t>
            </a:r>
            <a:r>
              <a:rPr b="1" sz="4000" i="1" lang="en-US">
                <a:solidFill>
                  <a:srgbClr val="FFCC99"/>
                </a:solidFill>
              </a:rPr>
              <a:t> </a:t>
            </a:r>
            <a:r>
              <a:rPr b="1" sz="4000" i="1" lang="en-US">
                <a:solidFill>
                  <a:srgbClr val="FFCC99"/>
                </a:solidFill>
              </a:rPr>
              <a:t> </a:t>
            </a:r>
            <a:r>
              <a:rPr b="1" sz="4000" i="1" lang="en-US">
                <a:solidFill>
                  <a:srgbClr val="FFCC99"/>
                </a:solidFill>
              </a:rPr>
              <a:t> </a:t>
            </a:r>
            <a:r>
              <a:rPr b="1" sz="4000" i="1" lang="en-US">
                <a:solidFill>
                  <a:srgbClr val="FFCC99"/>
                </a:solidFill>
              </a:rPr>
              <a:t> </a:t>
            </a:r>
            <a:r>
              <a:rPr b="1" sz="4000" i="1" lang="en-US">
                <a:solidFill>
                  <a:srgbClr val="FFCC99"/>
                </a:solidFill>
              </a:rPr>
              <a:t> </a:t>
            </a:r>
            <a:r>
              <a:rPr b="1" sz="4000" i="1" lang="en-US">
                <a:solidFill>
                  <a:srgbClr val="FFCC99"/>
                </a:solidFill>
              </a:rPr>
              <a:t> </a:t>
            </a:r>
            <a:r>
              <a:rPr b="1" sz="4000" i="1" lang="en-US">
                <a:solidFill>
                  <a:srgbClr val="FFCC99"/>
                </a:solidFill>
              </a:rPr>
              <a:t> </a:t>
            </a:r>
            <a:r>
              <a:rPr b="1" sz="4000" i="1" lang="en-US">
                <a:solidFill>
                  <a:srgbClr val="FFCC99"/>
                </a:solidFill>
              </a:rPr>
              <a:t> </a:t>
            </a:r>
            <a:r>
              <a:rPr b="1" sz="4000" i="1" lang="en-US">
                <a:solidFill>
                  <a:srgbClr val="FFCC99"/>
                </a:solidFill>
              </a:rPr>
              <a:t> </a:t>
            </a:r>
            <a:r>
              <a:rPr b="1" sz="4000" i="1" lang="en-US">
                <a:solidFill>
                  <a:srgbClr val="FFCC99"/>
                </a:solidFill>
              </a:rPr>
              <a:t> </a:t>
            </a:r>
            <a:r>
              <a:rPr b="1" sz="4000" i="1" lang="en-US">
                <a:solidFill>
                  <a:srgbClr val="FFCC99"/>
                </a:solidFill>
              </a:rPr>
              <a:t> </a:t>
            </a:r>
            <a:r>
              <a:rPr b="1" sz="4000" i="1" lang="en-US">
                <a:solidFill>
                  <a:srgbClr val="FFCC99"/>
                </a:solidFill>
              </a:rPr>
              <a:t> </a:t>
            </a:r>
            <a:r>
              <a:rPr b="1" sz="4000" i="1" lang="en-US">
                <a:solidFill>
                  <a:srgbClr val="FFCC99"/>
                </a:solidFill>
              </a:rPr>
              <a:t> </a:t>
            </a:r>
            <a:r>
              <a:rPr b="1" sz="4000" i="1" lang="en-US">
                <a:solidFill>
                  <a:srgbClr val="FFCC99"/>
                </a:solidFill>
              </a:rPr>
              <a:t> </a:t>
            </a:r>
            <a:r>
              <a:rPr b="1" sz="4000" i="1" lang="en-US">
                <a:solidFill>
                  <a:srgbClr val="FFCC99"/>
                </a:solidFill>
              </a:rPr>
              <a:t> </a:t>
            </a:r>
            <a:r>
              <a:rPr b="1" sz="4000" i="1" lang="en-US">
                <a:solidFill>
                  <a:srgbClr val="FFCC99"/>
                </a:solidFill>
              </a:rPr>
              <a:t> </a:t>
            </a:r>
            <a:r>
              <a:rPr b="1" sz="4000" i="1" lang="en-US">
                <a:solidFill>
                  <a:srgbClr val="FFCC99"/>
                </a:solidFill>
              </a:rPr>
              <a:t> </a:t>
            </a:r>
            <a:r>
              <a:rPr b="1" sz="4000" i="1" lang="en-US">
                <a:solidFill>
                  <a:srgbClr val="FFCC99"/>
                </a:solidFill>
              </a:rPr>
              <a:t> </a:t>
            </a:r>
            <a:r>
              <a:rPr b="1" sz="4000" i="1" lang="en-US">
                <a:solidFill>
                  <a:srgbClr val="FFCC99"/>
                </a:solidFill>
              </a:rPr>
              <a:t> </a:t>
            </a:r>
            <a:r>
              <a:rPr b="1" sz="4000" i="1" lang="en-US">
                <a:solidFill>
                  <a:srgbClr val="FFCC99"/>
                </a:solidFill>
              </a:rPr>
              <a:t> </a:t>
            </a:r>
            <a:r>
              <a:rPr b="1" sz="4000" i="1" lang="en-US">
                <a:solidFill>
                  <a:srgbClr val="FFCC99"/>
                </a:solidFill>
              </a:rPr>
              <a:t> </a:t>
            </a:r>
            <a:r>
              <a:rPr b="1" sz="4000" i="1" lang="en-US">
                <a:solidFill>
                  <a:srgbClr val="FFCC99"/>
                </a:solidFill>
              </a:rPr>
              <a:t> </a:t>
            </a:r>
            <a:r>
              <a:rPr b="1" sz="4000" i="1" lang="en-US">
                <a:solidFill>
                  <a:srgbClr val="FFCC99"/>
                </a:solidFill>
              </a:rPr>
              <a:t> </a:t>
            </a:r>
            <a:r>
              <a:rPr b="1" sz="4000" i="1" lang="en-US">
                <a:solidFill>
                  <a:srgbClr val="FFCC99"/>
                </a:solidFill>
              </a:rPr>
              <a:t> </a:t>
            </a:r>
            <a:r>
              <a:rPr b="1" sz="4000" i="1" lang="en-US">
                <a:solidFill>
                  <a:srgbClr val="FFCC99"/>
                </a:solidFill>
              </a:rPr>
              <a:t> </a:t>
            </a:r>
            <a:r>
              <a:rPr b="1" sz="4000" i="1" lang="en-US">
                <a:solidFill>
                  <a:srgbClr val="FFCC99"/>
                </a:solidFill>
              </a:rPr>
              <a:t> </a:t>
            </a:r>
            <a:r>
              <a:rPr b="1" sz="4000" i="1" lang="en-US">
                <a:solidFill>
                  <a:srgbClr val="FFCC99"/>
                </a:solidFill>
              </a:rPr>
              <a:t> </a:t>
            </a:r>
            <a:r>
              <a:rPr b="1" sz="4000" i="1" lang="en-US">
                <a:solidFill>
                  <a:srgbClr val="FFCC99"/>
                </a:solidFill>
              </a:rPr>
              <a:t> </a:t>
            </a:r>
            <a:r>
              <a:rPr b="1" sz="4000" i="1" lang="en-US">
                <a:solidFill>
                  <a:srgbClr val="FFCC99"/>
                </a:solidFill>
              </a:rPr>
              <a:t> </a:t>
            </a:r>
            <a:r>
              <a:rPr b="1" sz="4000" i="1" lang="en-US">
                <a:solidFill>
                  <a:srgbClr val="FFCC99"/>
                </a:solidFill>
              </a:rPr>
              <a:t> </a:t>
            </a:r>
            <a:r>
              <a:rPr b="1" sz="4000" i="1" lang="en-US">
                <a:solidFill>
                  <a:srgbClr val="FFCC99"/>
                </a:solidFill>
              </a:rPr>
              <a:t> </a:t>
            </a:r>
            <a:r>
              <a:rPr b="1" sz="4000" i="1" lang="en-US">
                <a:solidFill>
                  <a:srgbClr val="FFCC99"/>
                </a:solidFill>
              </a:rPr>
              <a:t> </a:t>
            </a:r>
            <a:r>
              <a:rPr b="1" sz="4000" i="1" lang="en-US">
                <a:solidFill>
                  <a:srgbClr val="FFCC99"/>
                </a:solidFill>
              </a:rPr>
              <a:t> </a:t>
            </a:r>
            <a:r>
              <a:rPr b="1" sz="4000" i="1" lang="en-US">
                <a:solidFill>
                  <a:srgbClr val="FFCC99"/>
                </a:solidFill>
              </a:rPr>
              <a:t> </a:t>
            </a:r>
            <a:r>
              <a:rPr b="1" sz="4000" i="1" lang="en-US">
                <a:solidFill>
                  <a:srgbClr val="FFCC99"/>
                </a:solidFill>
              </a:rPr>
              <a:t> </a:t>
            </a:r>
            <a:r>
              <a:rPr b="1" sz="4000" i="1" lang="en-US">
                <a:solidFill>
                  <a:srgbClr val="FFCC99"/>
                </a:solidFill>
              </a:rPr>
              <a:t> </a:t>
            </a:r>
            <a:r>
              <a:rPr b="1" sz="4000" i="1" lang="en-US">
                <a:solidFill>
                  <a:srgbClr val="FFCC99"/>
                </a:solidFill>
              </a:rPr>
              <a:t> </a:t>
            </a:r>
            <a:r>
              <a:rPr b="1" sz="4000" i="1" lang="en-US">
                <a:solidFill>
                  <a:srgbClr val="FFCC99"/>
                </a:solidFill>
              </a:rPr>
              <a:t> </a:t>
            </a:r>
            <a:r>
              <a:rPr b="1" sz="4000" i="1" lang="en-US">
                <a:solidFill>
                  <a:srgbClr val="FFCC99"/>
                </a:solidFill>
              </a:rPr>
              <a:t> </a:t>
            </a:r>
            <a:r>
              <a:rPr b="1" sz="4000" i="1" lang="en-US">
                <a:solidFill>
                  <a:srgbClr val="FFCC99"/>
                </a:solidFill>
              </a:rPr>
              <a:t> </a:t>
            </a:r>
            <a:r>
              <a:rPr b="1" sz="4000" i="1" lang="en-US">
                <a:solidFill>
                  <a:srgbClr val="FFCC99"/>
                </a:solidFill>
              </a:rPr>
              <a:t> </a:t>
            </a:r>
            <a:r>
              <a:rPr b="1" sz="4000" i="1" lang="en-US">
                <a:solidFill>
                  <a:srgbClr val="FFCC99"/>
                </a:solidFill>
              </a:rPr>
              <a:t>N</a:t>
            </a:r>
            <a:r>
              <a:rPr b="1" sz="4000" i="1" lang="en-US">
                <a:solidFill>
                  <a:srgbClr val="FFCC99"/>
                </a:solidFill>
              </a:rPr>
              <a:t>a</a:t>
            </a:r>
            <a:r>
              <a:rPr b="1" sz="4000" i="1" lang="en-US">
                <a:solidFill>
                  <a:srgbClr val="FFCC99"/>
                </a:solidFill>
              </a:rPr>
              <a:t>n</a:t>
            </a:r>
            <a:r>
              <a:rPr b="1" sz="4000" i="1" lang="en-US">
                <a:solidFill>
                  <a:srgbClr val="FFCC99"/>
                </a:solidFill>
              </a:rPr>
              <a:t>m</a:t>
            </a:r>
            <a:r>
              <a:rPr b="1" sz="4000" i="1" lang="en-US">
                <a:solidFill>
                  <a:srgbClr val="FFCC99"/>
                </a:solidFill>
              </a:rPr>
              <a:t>u</a:t>
            </a:r>
            <a:r>
              <a:rPr b="1" sz="4000" i="1" lang="en-US">
                <a:solidFill>
                  <a:srgbClr val="FFCC99"/>
                </a:solidFill>
              </a:rPr>
              <a:t>d</a:t>
            </a:r>
            <a:r>
              <a:rPr b="1" sz="4000" i="1" lang="en-US">
                <a:solidFill>
                  <a:srgbClr val="FFCC99"/>
                </a:solidFill>
              </a:rPr>
              <a:t>a</a:t>
            </a:r>
            <a:r>
              <a:rPr b="1" sz="4000" i="1" lang="en-US">
                <a:solidFill>
                  <a:srgbClr val="FFCC99"/>
                </a:solidFill>
              </a:rPr>
              <a:t>l</a:t>
            </a:r>
            <a:r>
              <a:rPr b="1" sz="4000" i="1" lang="en-US">
                <a:solidFill>
                  <a:srgbClr val="FFCC99"/>
                </a:solidFill>
              </a:rPr>
              <a:t>v</a:t>
            </a:r>
            <a:r>
              <a:rPr b="1" sz="4000" i="1" lang="en-US">
                <a:solidFill>
                  <a:srgbClr val="FFCC99"/>
                </a:solidFill>
              </a:rPr>
              <a:t>a</a:t>
            </a:r>
            <a:r>
              <a:rPr b="1" sz="4000" i="1" lang="en-US">
                <a:solidFill>
                  <a:srgbClr val="FFCC99"/>
                </a:solidFill>
              </a:rPr>
              <a:t>n</a:t>
            </a:r>
            <a:r>
              <a:rPr b="1" sz="4000" i="1" lang="en-US">
                <a:solidFill>
                  <a:srgbClr val="FFCC99"/>
                </a:solidFill>
              </a:rPr>
              <a:t>.</a:t>
            </a:r>
            <a:endParaRPr sz="2800" lang="en-US">
              <a:solidFill>
                <a:srgbClr val="000000"/>
              </a:solidFill>
            </a:endParaRPr>
          </a:p>
          <a:p>
            <a:endParaRPr sz="2800" lang="en-US">
              <a:solidFill>
                <a:srgbClr val="000000"/>
              </a:solidFill>
            </a:endParaRPr>
          </a:p>
          <a:p>
            <a:r>
              <a:rPr b="1" sz="4000" i="1" lang="en-US">
                <a:solidFill>
                  <a:srgbClr val="993300"/>
                </a:solidFill>
              </a:rPr>
              <a:t>*</a:t>
            </a:r>
            <a:r>
              <a:rPr b="1" sz="4000" i="1" lang="en-US">
                <a:solidFill>
                  <a:srgbClr val="993300"/>
                </a:solidFill>
              </a:rPr>
              <a:t> </a:t>
            </a:r>
            <a:r>
              <a:rPr b="1" sz="4000" i="1" lang="en-US">
                <a:solidFill>
                  <a:srgbClr val="FFCC99"/>
                </a:solidFill>
              </a:rPr>
              <a:t>E</a:t>
            </a:r>
            <a:r>
              <a:rPr b="1" sz="4000" i="1" lang="en-US">
                <a:solidFill>
                  <a:srgbClr val="FFCC99"/>
                </a:solidFill>
              </a:rPr>
              <a:t>a</a:t>
            </a:r>
            <a:r>
              <a:rPr b="1" sz="4000" i="1" lang="en-US">
                <a:solidFill>
                  <a:srgbClr val="FFCC99"/>
                </a:solidFill>
              </a:rPr>
              <a:t>s</a:t>
            </a:r>
            <a:r>
              <a:rPr b="1" sz="4000" i="1" lang="en-US">
                <a:solidFill>
                  <a:srgbClr val="FFCC99"/>
                </a:solidFill>
              </a:rPr>
              <a:t>y</a:t>
            </a:r>
            <a:r>
              <a:rPr b="1" sz="4000" i="1" lang="en-US">
                <a:solidFill>
                  <a:srgbClr val="FFCC99"/>
                </a:solidFill>
              </a:rPr>
              <a:t>-</a:t>
            </a:r>
            <a:r>
              <a:rPr b="1" sz="4000" i="1" lang="en-US">
                <a:solidFill>
                  <a:srgbClr val="FFCC99"/>
                </a:solidFill>
              </a:rPr>
              <a:t>t</a:t>
            </a:r>
            <a:r>
              <a:rPr b="1" sz="4000" i="1" lang="en-US">
                <a:solidFill>
                  <a:srgbClr val="FFCC99"/>
                </a:solidFill>
              </a:rPr>
              <a:t>o</a:t>
            </a:r>
            <a:r>
              <a:rPr b="1" sz="4000" i="1" lang="en-US">
                <a:solidFill>
                  <a:srgbClr val="FFCC99"/>
                </a:solidFill>
              </a:rPr>
              <a:t>-</a:t>
            </a:r>
            <a:r>
              <a:rPr b="1" sz="4000" i="1" lang="en-US">
                <a:solidFill>
                  <a:srgbClr val="FFCC99"/>
                </a:solidFill>
              </a:rPr>
              <a:t>u</a:t>
            </a:r>
            <a:r>
              <a:rPr b="1" sz="4000" i="1" lang="en-US">
                <a:solidFill>
                  <a:srgbClr val="FFCC99"/>
                </a:solidFill>
              </a:rPr>
              <a:t>s</a:t>
            </a:r>
            <a:r>
              <a:rPr b="1" sz="4000" i="1" lang="en-US">
                <a:solidFill>
                  <a:srgbClr val="FFCC99"/>
                </a:solidFill>
              </a:rPr>
              <a:t>e</a:t>
            </a:r>
            <a:r>
              <a:rPr b="1" sz="4000" i="1" lang="en-US">
                <a:solidFill>
                  <a:srgbClr val="FFCC99"/>
                </a:solidFill>
              </a:rPr>
              <a:t> </a:t>
            </a:r>
            <a:r>
              <a:rPr b="1" sz="4000" i="1" lang="en-US">
                <a:solidFill>
                  <a:srgbClr val="FFCC99"/>
                </a:solidFill>
              </a:rPr>
              <a:t>c</a:t>
            </a:r>
            <a:r>
              <a:rPr b="1" sz="4000" i="1" lang="en-US">
                <a:solidFill>
                  <a:srgbClr val="FFCC99"/>
                </a:solidFill>
              </a:rPr>
              <a:t>u</a:t>
            </a:r>
            <a:r>
              <a:rPr b="1" sz="4000" i="1" lang="en-US">
                <a:solidFill>
                  <a:srgbClr val="FFCC99"/>
                </a:solidFill>
              </a:rPr>
              <a:t>s</a:t>
            </a:r>
            <a:r>
              <a:rPr b="1" sz="4000" i="1" lang="en-US">
                <a:solidFill>
                  <a:srgbClr val="FFCC99"/>
                </a:solidFill>
              </a:rPr>
              <a:t>t</a:t>
            </a:r>
            <a:r>
              <a:rPr b="1" sz="4000" i="1" lang="en-US">
                <a:solidFill>
                  <a:srgbClr val="FFCC99"/>
                </a:solidFill>
              </a:rPr>
              <a:t>o</a:t>
            </a:r>
            <a:r>
              <a:rPr b="1" sz="4000" i="1" lang="en-US">
                <a:solidFill>
                  <a:srgbClr val="FFCC99"/>
                </a:solidFill>
              </a:rPr>
              <a:t>m</a:t>
            </a:r>
            <a:r>
              <a:rPr b="1" sz="4000" i="1" lang="en-US">
                <a:solidFill>
                  <a:srgbClr val="FFCC99"/>
                </a:solidFill>
              </a:rPr>
              <a:t>i</a:t>
            </a:r>
            <a:r>
              <a:rPr b="1" sz="4000" i="1" lang="en-US">
                <a:solidFill>
                  <a:srgbClr val="FFCC99"/>
                </a:solidFill>
              </a:rPr>
              <a:t>s</a:t>
            </a:r>
            <a:r>
              <a:rPr b="1" sz="4000" i="1" lang="en-US">
                <a:solidFill>
                  <a:srgbClr val="FFCC99"/>
                </a:solidFill>
              </a:rPr>
              <a:t>a</a:t>
            </a:r>
            <a:r>
              <a:rPr b="1" sz="4000" i="1" lang="en-US">
                <a:solidFill>
                  <a:srgbClr val="FFCC99"/>
                </a:solidFill>
              </a:rPr>
              <a:t>b</a:t>
            </a:r>
            <a:r>
              <a:rPr b="1" sz="4000" i="1" lang="en-US">
                <a:solidFill>
                  <a:srgbClr val="FFCC99"/>
                </a:solidFill>
              </a:rPr>
              <a:t>l</a:t>
            </a:r>
            <a:r>
              <a:rPr b="1" sz="4000" i="1" lang="en-US">
                <a:solidFill>
                  <a:srgbClr val="FFCC99"/>
                </a:solidFill>
              </a:rPr>
              <a:t>e</a:t>
            </a:r>
            <a:r>
              <a:rPr b="1" sz="4000" i="1" lang="en-US">
                <a:solidFill>
                  <a:srgbClr val="FFCC99"/>
                </a:solidFill>
              </a:rPr>
              <a:t> </a:t>
            </a:r>
            <a:r>
              <a:rPr b="1" sz="4000" i="1" lang="en-US">
                <a:solidFill>
                  <a:srgbClr val="FFCC99"/>
                </a:solidFill>
              </a:rPr>
              <a:t>a</a:t>
            </a:r>
            <a:r>
              <a:rPr b="1" sz="4000" i="1" lang="en-US">
                <a:solidFill>
                  <a:srgbClr val="FFCC99"/>
                </a:solidFill>
              </a:rPr>
              <a:t>n</a:t>
            </a:r>
            <a:r>
              <a:rPr b="1" sz="4000" i="1" lang="en-US">
                <a:solidFill>
                  <a:srgbClr val="FFCC99"/>
                </a:solidFill>
              </a:rPr>
              <a:t>d</a:t>
            </a:r>
            <a:r>
              <a:rPr b="1" sz="4000" i="1" lang="en-US">
                <a:solidFill>
                  <a:srgbClr val="FFCC99"/>
                </a:solidFill>
              </a:rPr>
              <a:t> </a:t>
            </a:r>
            <a:r>
              <a:rPr b="1" sz="4000" i="1" lang="en-US">
                <a:solidFill>
                  <a:srgbClr val="FFCC99"/>
                </a:solidFill>
              </a:rPr>
              <a:t>c</a:t>
            </a:r>
            <a:r>
              <a:rPr b="1" sz="4000" i="1" lang="en-US">
                <a:solidFill>
                  <a:srgbClr val="FFCC99"/>
                </a:solidFill>
              </a:rPr>
              <a:t>a</a:t>
            </a:r>
            <a:r>
              <a:rPr b="1" sz="4000" i="1" lang="en-US">
                <a:solidFill>
                  <a:srgbClr val="FFCC99"/>
                </a:solidFill>
              </a:rPr>
              <a:t>r</a:t>
            </a:r>
            <a:r>
              <a:rPr b="1" sz="4000" i="1" lang="en-US">
                <a:solidFill>
                  <a:srgbClr val="FFCC99"/>
                </a:solidFill>
              </a:rPr>
              <a:t>e</a:t>
            </a:r>
            <a:r>
              <a:rPr b="1" sz="4000" i="1" lang="en-US">
                <a:solidFill>
                  <a:srgbClr val="FFCC99"/>
                </a:solidFill>
              </a:rPr>
              <a:t>e</a:t>
            </a:r>
            <a:r>
              <a:rPr b="1" sz="4000" i="1" lang="en-US">
                <a:solidFill>
                  <a:srgbClr val="FFCC99"/>
                </a:solidFill>
              </a:rPr>
              <a:t>r</a:t>
            </a:r>
            <a:r>
              <a:rPr b="1" sz="4000" i="1" lang="en-US">
                <a:solidFill>
                  <a:srgbClr val="FFCC99"/>
                </a:solidFill>
              </a:rPr>
              <a:t>-</a:t>
            </a:r>
            <a:r>
              <a:rPr b="1" sz="4000" i="1" lang="en-US">
                <a:solidFill>
                  <a:srgbClr val="FFCC99"/>
                </a:solidFill>
              </a:rPr>
              <a:t>o</a:t>
            </a:r>
            <a:r>
              <a:rPr b="1" sz="4000" i="1" lang="en-US">
                <a:solidFill>
                  <a:srgbClr val="FFCC99"/>
                </a:solidFill>
              </a:rPr>
              <a:t>r</a:t>
            </a:r>
            <a:r>
              <a:rPr b="1" sz="4000" i="1" lang="en-US">
                <a:solidFill>
                  <a:srgbClr val="FFCC99"/>
                </a:solidFill>
              </a:rPr>
              <a:t>i</a:t>
            </a:r>
            <a:r>
              <a:rPr b="1" sz="4000" i="1" lang="en-US">
                <a:solidFill>
                  <a:srgbClr val="FFCC99"/>
                </a:solidFill>
              </a:rPr>
              <a:t>e</a:t>
            </a:r>
            <a:r>
              <a:rPr b="1" sz="4000" i="1" lang="en-US">
                <a:solidFill>
                  <a:srgbClr val="FFCC99"/>
                </a:solidFill>
              </a:rPr>
              <a:t>n</a:t>
            </a:r>
            <a:r>
              <a:rPr b="1" sz="4000" i="1" lang="en-US">
                <a:solidFill>
                  <a:srgbClr val="FFCC99"/>
                </a:solidFill>
              </a:rPr>
              <a:t>t</a:t>
            </a:r>
            <a:r>
              <a:rPr b="1" sz="4000" i="1" lang="en-US">
                <a:solidFill>
                  <a:srgbClr val="FFCC99"/>
                </a:solidFill>
              </a:rPr>
              <a:t>e</a:t>
            </a:r>
            <a:r>
              <a:rPr b="1" sz="4000" i="1" lang="en-US">
                <a:solidFill>
                  <a:srgbClr val="FFCC99"/>
                </a:solidFill>
              </a:rPr>
              <a:t>d</a:t>
            </a:r>
            <a:r>
              <a:rPr b="1" sz="4000" i="1" lang="en-US">
                <a:solidFill>
                  <a:srgbClr val="FFCC99"/>
                </a:solidFill>
              </a:rPr>
              <a:t>.</a:t>
            </a:r>
            <a:endParaRPr sz="2800" lang="en-US">
              <a:solidFill>
                <a:srgbClr val="000000"/>
              </a:solidFill>
            </a:endParaRPr>
          </a:p>
          <a:p>
            <a:endParaRPr sz="2800" lang="en-US">
              <a:solidFill>
                <a:srgbClr val="000000"/>
              </a:solidFill>
            </a:endParaRPr>
          </a:p>
          <a:p>
            <a:r>
              <a:rPr b="1" sz="4000" i="1" lang="en-US">
                <a:solidFill>
                  <a:srgbClr val="FFCC99"/>
                </a:solidFill>
              </a:rPr>
              <a:t> </a:t>
            </a:r>
            <a:r>
              <a:rPr b="1" sz="4000" i="1" lang="en-US">
                <a:solidFill>
                  <a:srgbClr val="993300"/>
                </a:solidFill>
              </a:rPr>
              <a:t>*</a:t>
            </a:r>
            <a:r>
              <a:rPr b="1" sz="4000" i="1" lang="en-US">
                <a:solidFill>
                  <a:srgbClr val="993300"/>
                </a:solidFill>
              </a:rPr>
              <a:t> </a:t>
            </a:r>
            <a:r>
              <a:rPr b="1" sz="4000" i="1" lang="en-US">
                <a:solidFill>
                  <a:srgbClr val="FFCC99"/>
                </a:solidFill>
              </a:rPr>
              <a:t>H</a:t>
            </a:r>
            <a:r>
              <a:rPr b="1" sz="4000" i="1" lang="en-US">
                <a:solidFill>
                  <a:srgbClr val="FFCC99"/>
                </a:solidFill>
              </a:rPr>
              <a:t>e</a:t>
            </a:r>
            <a:r>
              <a:rPr b="1" sz="4000" i="1" lang="en-US">
                <a:solidFill>
                  <a:srgbClr val="FFCC99"/>
                </a:solidFill>
              </a:rPr>
              <a:t>l</a:t>
            </a:r>
            <a:r>
              <a:rPr b="1" sz="4000" i="1" lang="en-US">
                <a:solidFill>
                  <a:srgbClr val="FFCC99"/>
                </a:solidFill>
              </a:rPr>
              <a:t>p</a:t>
            </a:r>
            <a:r>
              <a:rPr b="1" sz="4000" i="1" lang="en-US">
                <a:solidFill>
                  <a:srgbClr val="FFCC99"/>
                </a:solidFill>
              </a:rPr>
              <a:t>s</a:t>
            </a:r>
            <a:r>
              <a:rPr b="1" sz="4000" i="1" lang="en-US">
                <a:solidFill>
                  <a:srgbClr val="FFCC99"/>
                </a:solidFill>
              </a:rPr>
              <a:t> </a:t>
            </a:r>
            <a:r>
              <a:rPr b="1" sz="4000" i="1" lang="en-US">
                <a:solidFill>
                  <a:srgbClr val="FFCC99"/>
                </a:solidFill>
              </a:rPr>
              <a:t>s</a:t>
            </a:r>
            <a:r>
              <a:rPr b="1" sz="4000" i="1" lang="en-US">
                <a:solidFill>
                  <a:srgbClr val="FFCC99"/>
                </a:solidFill>
              </a:rPr>
              <a:t>t</a:t>
            </a:r>
            <a:r>
              <a:rPr b="1" sz="4000" i="1" lang="en-US">
                <a:solidFill>
                  <a:srgbClr val="FFCC99"/>
                </a:solidFill>
              </a:rPr>
              <a:t>u</a:t>
            </a:r>
            <a:r>
              <a:rPr b="1" sz="4000" i="1" lang="en-US">
                <a:solidFill>
                  <a:srgbClr val="FFCC99"/>
                </a:solidFill>
              </a:rPr>
              <a:t>dents </a:t>
            </a:r>
            <a:r>
              <a:rPr b="1" sz="4000" i="1" lang="en-US">
                <a:solidFill>
                  <a:srgbClr val="FFCC99"/>
                </a:solidFill>
              </a:rPr>
              <a:t>h</a:t>
            </a:r>
            <a:r>
              <a:rPr b="1" sz="4000" i="1" lang="en-US">
                <a:solidFill>
                  <a:srgbClr val="FFCC99"/>
                </a:solidFill>
              </a:rPr>
              <a:t>i</a:t>
            </a:r>
            <a:r>
              <a:rPr b="1" sz="4000" i="1" lang="en-US">
                <a:solidFill>
                  <a:srgbClr val="FFCC99"/>
                </a:solidFill>
              </a:rPr>
              <a:t>g</a:t>
            </a:r>
            <a:r>
              <a:rPr b="1" sz="4000" i="1" lang="en-US">
                <a:solidFill>
                  <a:srgbClr val="FFCC99"/>
                </a:solidFill>
              </a:rPr>
              <a:t>h</a:t>
            </a:r>
            <a:r>
              <a:rPr b="1" sz="4000" i="1" lang="en-US">
                <a:solidFill>
                  <a:srgbClr val="FFCC99"/>
                </a:solidFill>
              </a:rPr>
              <a:t>light</a:t>
            </a:r>
            <a:r>
              <a:rPr b="1" sz="4000" i="1" lang="en-US">
                <a:solidFill>
                  <a:srgbClr val="FFCC99"/>
                </a:solidFill>
              </a:rPr>
              <a:t> </a:t>
            </a:r>
            <a:r>
              <a:rPr b="1" sz="4000" i="1" lang="en-US">
                <a:solidFill>
                  <a:srgbClr val="FFCC99"/>
                </a:solidFill>
              </a:rPr>
              <a:t>s</a:t>
            </a:r>
            <a:r>
              <a:rPr b="1" sz="4000" i="1" lang="en-US">
                <a:solidFill>
                  <a:srgbClr val="FFCC99"/>
                </a:solidFill>
              </a:rPr>
              <a:t>k</a:t>
            </a:r>
            <a:r>
              <a:rPr b="1" sz="4000" i="1" lang="en-US">
                <a:solidFill>
                  <a:srgbClr val="FFCC99"/>
                </a:solidFill>
              </a:rPr>
              <a:t>i</a:t>
            </a:r>
            <a:r>
              <a:rPr b="1" sz="4000" i="1" lang="en-US">
                <a:solidFill>
                  <a:srgbClr val="FFCC99"/>
                </a:solidFill>
              </a:rPr>
              <a:t>l</a:t>
            </a:r>
            <a:r>
              <a:rPr b="1" sz="4000" i="1" lang="en-US">
                <a:solidFill>
                  <a:srgbClr val="FFCC99"/>
                </a:solidFill>
              </a:rPr>
              <a:t>l</a:t>
            </a:r>
            <a:r>
              <a:rPr b="1" sz="4000" i="1" lang="en-US">
                <a:solidFill>
                  <a:srgbClr val="FFCC99"/>
                </a:solidFill>
              </a:rPr>
              <a:t>s</a:t>
            </a:r>
            <a:r>
              <a:rPr b="1" sz="4000" i="1" lang="en-US">
                <a:solidFill>
                  <a:srgbClr val="FFCC99"/>
                </a:solidFill>
              </a:rPr>
              <a:t>,</a:t>
            </a:r>
            <a:r>
              <a:rPr b="1" sz="4000" i="1" lang="en-US">
                <a:solidFill>
                  <a:srgbClr val="FFCC99"/>
                </a:solidFill>
              </a:rPr>
              <a:t> project</a:t>
            </a:r>
            <a:r>
              <a:rPr b="1" sz="4000" i="1" lang="en-US">
                <a:solidFill>
                  <a:srgbClr val="FFCC99"/>
                </a:solidFill>
              </a:rPr>
              <a:t>,</a:t>
            </a:r>
            <a:r>
              <a:rPr b="1" sz="4000" i="1" lang="en-US">
                <a:solidFill>
                  <a:srgbClr val="FFCC99"/>
                </a:solidFill>
              </a:rPr>
              <a:t>a</a:t>
            </a:r>
            <a:r>
              <a:rPr b="1" sz="4000" i="1" lang="en-US">
                <a:solidFill>
                  <a:srgbClr val="FFCC99"/>
                </a:solidFill>
              </a:rPr>
              <a:t>n</a:t>
            </a:r>
            <a:r>
              <a:rPr b="1" sz="4000" i="1" lang="en-US">
                <a:solidFill>
                  <a:srgbClr val="FFCC99"/>
                </a:solidFill>
              </a:rPr>
              <a:t>d</a:t>
            </a:r>
            <a:r>
              <a:rPr b="1" sz="4000" i="1" lang="en-US">
                <a:solidFill>
                  <a:srgbClr val="FFCC99"/>
                </a:solidFill>
              </a:rPr>
              <a:t> </a:t>
            </a:r>
            <a:r>
              <a:rPr b="1" sz="4000" i="1" lang="en-US">
                <a:solidFill>
                  <a:srgbClr val="FFCC99"/>
                </a:solidFill>
              </a:rPr>
              <a:t>a</a:t>
            </a:r>
            <a:r>
              <a:rPr b="1" sz="4000" i="1" lang="en-US">
                <a:solidFill>
                  <a:srgbClr val="FFCC99"/>
                </a:solidFill>
              </a:rPr>
              <a:t>c</a:t>
            </a:r>
            <a:r>
              <a:rPr b="1" sz="4000" i="1" lang="en-US">
                <a:solidFill>
                  <a:srgbClr val="FFCC99"/>
                </a:solidFill>
              </a:rPr>
              <a:t>h</a:t>
            </a:r>
            <a:r>
              <a:rPr b="1" sz="4000" i="1" lang="en-US">
                <a:solidFill>
                  <a:srgbClr val="FFCC99"/>
                </a:solidFill>
              </a:rPr>
              <a:t>i</a:t>
            </a:r>
            <a:r>
              <a:rPr b="1" sz="4000" i="1" lang="en-US">
                <a:solidFill>
                  <a:srgbClr val="FFCC99"/>
                </a:solidFill>
              </a:rPr>
              <a:t>evement</a:t>
            </a:r>
            <a:r>
              <a:rPr b="1" sz="4000" i="1" lang="en-US">
                <a:solidFill>
                  <a:srgbClr val="FFCC99"/>
                </a:solidFill>
              </a:rPr>
              <a:t>s</a:t>
            </a:r>
            <a:r>
              <a:rPr b="1" sz="4000" i="1" lang="en-US">
                <a:solidFill>
                  <a:srgbClr val="FFCC99"/>
                </a:solidFill>
              </a:rPr>
              <a:t>.</a:t>
            </a:r>
            <a:endParaRPr sz="2800" lang="en-US">
              <a:solidFill>
                <a:srgbClr val="000000"/>
              </a:solidFill>
            </a:endParaRPr>
          </a:p>
        </p:txBody>
      </p:sp>
      <p:pic>
        <p:nvPicPr>
          <p:cNvPr id="2097160" name="图片 11" descr="1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0" y="540686"/>
            <a:ext cx="2838678" cy="4884738"/>
          </a:xfrm>
          <a:prstGeom prst="rect"/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med">
        <p15:prstTrans prst="pageCurlDouble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7" name="矩形 1"/>
          <p:cNvSpPr/>
          <p:nvPr/>
        </p:nvSpPr>
        <p:spPr>
          <a:xfrm>
            <a:off x="176078" y="426800"/>
            <a:ext cx="2018732" cy="4165600"/>
          </a:xfrm>
          <a:prstGeom prst="rect"/>
          <a:solidFill>
            <a:srgbClr val="F8EAE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lang="zh-CN">
              <a:cs typeface="+mn-ea"/>
              <a:sym typeface="+mn-lt"/>
            </a:endParaRPr>
          </a:p>
        </p:txBody>
      </p:sp>
      <p:pic>
        <p:nvPicPr>
          <p:cNvPr id="2097161" name="图片 13"/>
          <p:cNvPicPr>
            <a:picLocks noChangeAspect="1"/>
          </p:cNvPicPr>
          <p:nvPr/>
        </p:nvPicPr>
        <p:blipFill>
          <a:blip xmlns:r="http://schemas.openxmlformats.org/officeDocument/2006/relationships" r:embed="rId1" cstate="print"/>
          <a:stretch>
            <a:fillRect/>
          </a:stretch>
        </p:blipFill>
        <p:spPr>
          <a:xfrm flipH="1">
            <a:off x="529778" y="3315735"/>
            <a:ext cx="1952056" cy="2553329"/>
          </a:xfrm>
          <a:prstGeom prst="rect"/>
        </p:spPr>
      </p:pic>
      <p:sp>
        <p:nvSpPr>
          <p:cNvPr id="1048608" name=""/>
          <p:cNvSpPr txBox="1"/>
          <p:nvPr/>
        </p:nvSpPr>
        <p:spPr>
          <a:xfrm>
            <a:off x="3681148" y="729456"/>
            <a:ext cx="7536021" cy="751840"/>
          </a:xfrm>
          <a:prstGeom prst="rect"/>
        </p:spPr>
        <p:txBody>
          <a:bodyPr rtlCol="0" wrap="square">
            <a:spAutoFit/>
          </a:bodyPr>
          <a:p>
            <a:r>
              <a:rPr b="1" sz="4400" i="1" lang="en-US" u="sng">
                <a:solidFill>
                  <a:srgbClr val="9933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W</a:t>
            </a:r>
            <a:r>
              <a:rPr b="1" sz="4400" i="1" lang="en-US" u="sng">
                <a:solidFill>
                  <a:srgbClr val="9933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h</a:t>
            </a:r>
            <a:r>
              <a:rPr b="1" sz="4400" i="1" lang="en-US" u="sng">
                <a:solidFill>
                  <a:srgbClr val="9933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o</a:t>
            </a:r>
            <a:r>
              <a:rPr b="1" sz="4400" i="1" lang="en-US" u="sng">
                <a:solidFill>
                  <a:srgbClr val="9933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 </a:t>
            </a:r>
            <a:r>
              <a:rPr b="1" sz="4400" i="1" lang="en-US" u="sng">
                <a:solidFill>
                  <a:srgbClr val="9933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a</a:t>
            </a:r>
            <a:r>
              <a:rPr b="1" sz="4400" i="1" lang="en-US" u="sng">
                <a:solidFill>
                  <a:srgbClr val="9933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r</a:t>
            </a:r>
            <a:r>
              <a:rPr b="1" sz="4400" i="1" lang="en-US" u="sng">
                <a:solidFill>
                  <a:srgbClr val="9933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e</a:t>
            </a:r>
            <a:r>
              <a:rPr b="1" sz="4400" i="1" lang="en-US" u="sng">
                <a:solidFill>
                  <a:srgbClr val="9933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 </a:t>
            </a:r>
            <a:r>
              <a:rPr b="1" sz="4400" i="1" lang="en-US" u="sng">
                <a:solidFill>
                  <a:srgbClr val="9933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t</a:t>
            </a:r>
            <a:r>
              <a:rPr b="1" sz="4400" i="1" lang="en-US" u="sng">
                <a:solidFill>
                  <a:srgbClr val="9933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h</a:t>
            </a:r>
            <a:r>
              <a:rPr b="1" sz="4400" i="1" lang="en-US" u="sng">
                <a:solidFill>
                  <a:srgbClr val="9933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e</a:t>
            </a:r>
            <a:r>
              <a:rPr b="1" sz="4400" i="1" lang="en-US" u="sng">
                <a:solidFill>
                  <a:srgbClr val="9933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 </a:t>
            </a:r>
            <a:r>
              <a:rPr b="1" sz="4400" i="1" lang="en-US" u="sng">
                <a:solidFill>
                  <a:srgbClr val="9933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j</a:t>
            </a:r>
            <a:r>
              <a:rPr b="1" sz="4400" i="1" lang="en-US" u="sng">
                <a:solidFill>
                  <a:srgbClr val="9933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o</a:t>
            </a:r>
            <a:r>
              <a:rPr b="1" sz="4400" i="1" lang="en-US" u="sng">
                <a:solidFill>
                  <a:srgbClr val="9933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b</a:t>
            </a:r>
            <a:r>
              <a:rPr b="1" sz="4400" i="1" lang="en-US" u="sng">
                <a:solidFill>
                  <a:srgbClr val="9933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 </a:t>
            </a:r>
            <a:r>
              <a:rPr b="1" sz="4400" i="1" lang="en-US" u="sng">
                <a:solidFill>
                  <a:srgbClr val="9933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u</a:t>
            </a:r>
            <a:r>
              <a:rPr b="1" sz="4400" i="1" lang="en-US" u="sng">
                <a:solidFill>
                  <a:srgbClr val="9933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s</a:t>
            </a:r>
            <a:r>
              <a:rPr b="1" sz="4400" i="1" lang="en-US" u="sng">
                <a:solidFill>
                  <a:srgbClr val="9933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e</a:t>
            </a:r>
            <a:r>
              <a:rPr b="1" sz="4400" i="1" lang="en-US" u="sng">
                <a:solidFill>
                  <a:srgbClr val="9933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r</a:t>
            </a:r>
            <a:r>
              <a:rPr b="1" sz="4400" i="1" lang="en-US" u="sng">
                <a:solidFill>
                  <a:srgbClr val="9933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s</a:t>
            </a:r>
            <a:r>
              <a:rPr b="1" sz="4400" i="1" lang="en-US" u="sng">
                <a:solidFill>
                  <a:srgbClr val="9933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?</a:t>
            </a:r>
            <a:endParaRPr sz="2800" lang="en-US">
              <a:solidFill>
                <a:srgbClr val="000000"/>
              </a:solidFill>
            </a:endParaRPr>
          </a:p>
        </p:txBody>
      </p:sp>
      <p:sp>
        <p:nvSpPr>
          <p:cNvPr id="1048609" name=""/>
          <p:cNvSpPr txBox="1"/>
          <p:nvPr/>
        </p:nvSpPr>
        <p:spPr>
          <a:xfrm>
            <a:off x="2835535" y="2487929"/>
            <a:ext cx="9227247" cy="3317240"/>
          </a:xfrm>
          <a:prstGeom prst="rect"/>
        </p:spPr>
        <p:txBody>
          <a:bodyPr rtlCol="0" wrap="square">
            <a:spAutoFit/>
          </a:bodyPr>
          <a:p>
            <a:r>
              <a:rPr b="1" sz="4000" i="1" lang="en-US">
                <a:solidFill>
                  <a:srgbClr val="FFCC99"/>
                </a:solidFill>
              </a:rPr>
              <a:t>1</a:t>
            </a:r>
            <a:r>
              <a:rPr b="1" sz="4000" i="1" lang="en-US">
                <a:solidFill>
                  <a:srgbClr val="FFCC99"/>
                </a:solidFill>
              </a:rPr>
              <a:t>.</a:t>
            </a:r>
            <a:r>
              <a:rPr b="1" sz="4000" i="1" lang="en-US">
                <a:solidFill>
                  <a:srgbClr val="FFCC99"/>
                </a:solidFill>
              </a:rPr>
              <a:t>C</a:t>
            </a:r>
            <a:r>
              <a:rPr b="1" sz="4000" i="1" lang="en-US">
                <a:solidFill>
                  <a:srgbClr val="FFCC99"/>
                </a:solidFill>
              </a:rPr>
              <a:t>o</a:t>
            </a:r>
            <a:r>
              <a:rPr b="1" sz="4000" i="1" lang="en-US">
                <a:solidFill>
                  <a:srgbClr val="FFCC99"/>
                </a:solidFill>
              </a:rPr>
              <a:t>l</a:t>
            </a:r>
            <a:r>
              <a:rPr b="1" sz="4000" i="1" lang="en-US">
                <a:solidFill>
                  <a:srgbClr val="FFCC99"/>
                </a:solidFill>
              </a:rPr>
              <a:t>l</a:t>
            </a:r>
            <a:r>
              <a:rPr b="1" sz="4000" i="1" lang="en-US">
                <a:solidFill>
                  <a:srgbClr val="FFCC99"/>
                </a:solidFill>
              </a:rPr>
              <a:t>ege </a:t>
            </a:r>
            <a:r>
              <a:rPr b="1" sz="4000" i="1" lang="en-US">
                <a:solidFill>
                  <a:srgbClr val="FFCC99"/>
                </a:solidFill>
              </a:rPr>
              <a:t>s</a:t>
            </a:r>
            <a:r>
              <a:rPr b="1" sz="4000" i="1" lang="en-US">
                <a:solidFill>
                  <a:srgbClr val="FFCC99"/>
                </a:solidFill>
              </a:rPr>
              <a:t>t</a:t>
            </a:r>
            <a:r>
              <a:rPr b="1" sz="4000" i="1" lang="en-US">
                <a:solidFill>
                  <a:srgbClr val="FFCC99"/>
                </a:solidFill>
              </a:rPr>
              <a:t>udent</a:t>
            </a:r>
            <a:r>
              <a:rPr b="1" sz="4000" i="1" lang="en-US">
                <a:solidFill>
                  <a:srgbClr val="FFCC99"/>
                </a:solidFill>
              </a:rPr>
              <a:t>s</a:t>
            </a:r>
            <a:endParaRPr sz="2800" lang="en-US">
              <a:solidFill>
                <a:srgbClr val="000000"/>
              </a:solidFill>
            </a:endParaRPr>
          </a:p>
          <a:p>
            <a:endParaRPr sz="2800" lang="en-US">
              <a:solidFill>
                <a:srgbClr val="000000"/>
              </a:solidFill>
            </a:endParaRPr>
          </a:p>
          <a:p>
            <a:r>
              <a:rPr b="1" sz="4000" i="1" lang="en-US">
                <a:solidFill>
                  <a:srgbClr val="FFCC99"/>
                </a:solidFill>
              </a:rPr>
              <a:t>2</a:t>
            </a:r>
            <a:r>
              <a:rPr b="1" sz="4000" i="1" lang="en-US">
                <a:solidFill>
                  <a:srgbClr val="FFCC99"/>
                </a:solidFill>
              </a:rPr>
              <a:t>.</a:t>
            </a:r>
            <a:r>
              <a:rPr b="1" sz="4000" i="1" lang="en-US">
                <a:solidFill>
                  <a:srgbClr val="FFCC99"/>
                </a:solidFill>
              </a:rPr>
              <a:t>J</a:t>
            </a:r>
            <a:r>
              <a:rPr b="1" sz="4000" i="1" lang="en-US">
                <a:solidFill>
                  <a:srgbClr val="FFCC99"/>
                </a:solidFill>
              </a:rPr>
              <a:t>o</a:t>
            </a:r>
            <a:r>
              <a:rPr b="1" sz="4000" i="1" lang="en-US">
                <a:solidFill>
                  <a:srgbClr val="FFCC99"/>
                </a:solidFill>
              </a:rPr>
              <a:t>b</a:t>
            </a:r>
            <a:r>
              <a:rPr b="1" sz="4000" i="1" lang="en-US">
                <a:solidFill>
                  <a:srgbClr val="FFCC99"/>
                </a:solidFill>
              </a:rPr>
              <a:t> </a:t>
            </a:r>
            <a:r>
              <a:rPr b="1" sz="4000" i="1" lang="en-US">
                <a:solidFill>
                  <a:srgbClr val="FFCC99"/>
                </a:solidFill>
              </a:rPr>
              <a:t>s</a:t>
            </a:r>
            <a:r>
              <a:rPr b="1" sz="4000" i="1" lang="en-US">
                <a:solidFill>
                  <a:srgbClr val="FFCC99"/>
                </a:solidFill>
              </a:rPr>
              <a:t>e</a:t>
            </a:r>
            <a:r>
              <a:rPr b="1" sz="4000" i="1" lang="en-US">
                <a:solidFill>
                  <a:srgbClr val="FFCC99"/>
                </a:solidFill>
              </a:rPr>
              <a:t>e</a:t>
            </a:r>
            <a:r>
              <a:rPr b="1" sz="4000" i="1" lang="en-US">
                <a:solidFill>
                  <a:srgbClr val="FFCC99"/>
                </a:solidFill>
              </a:rPr>
              <a:t>kers</a:t>
            </a:r>
            <a:r>
              <a:rPr b="1" sz="4000" i="1" lang="en-US">
                <a:solidFill>
                  <a:srgbClr val="FFCC99"/>
                </a:solidFill>
              </a:rPr>
              <a:t>/</a:t>
            </a:r>
            <a:r>
              <a:rPr b="1" sz="4000" i="1" lang="en-US">
                <a:solidFill>
                  <a:srgbClr val="FFCC99"/>
                </a:solidFill>
              </a:rPr>
              <a:t>f</a:t>
            </a:r>
            <a:r>
              <a:rPr b="1" sz="4000" i="1" lang="en-US">
                <a:solidFill>
                  <a:srgbClr val="FFCC99"/>
                </a:solidFill>
              </a:rPr>
              <a:t>r</a:t>
            </a:r>
            <a:r>
              <a:rPr b="1" sz="4000" i="1" lang="en-US">
                <a:solidFill>
                  <a:srgbClr val="FFCC99"/>
                </a:solidFill>
              </a:rPr>
              <a:t>e</a:t>
            </a:r>
            <a:r>
              <a:rPr b="1" sz="4000" i="1" lang="en-US">
                <a:solidFill>
                  <a:srgbClr val="FFCC99"/>
                </a:solidFill>
              </a:rPr>
              <a:t>s</a:t>
            </a:r>
            <a:r>
              <a:rPr b="1" sz="4000" i="1" lang="en-US">
                <a:solidFill>
                  <a:srgbClr val="FFCC99"/>
                </a:solidFill>
              </a:rPr>
              <a:t>h</a:t>
            </a:r>
            <a:r>
              <a:rPr b="1" sz="4000" i="1" lang="en-US">
                <a:solidFill>
                  <a:srgbClr val="FFCC99"/>
                </a:solidFill>
              </a:rPr>
              <a:t> </a:t>
            </a:r>
            <a:r>
              <a:rPr b="1" sz="4000" i="1" lang="en-US">
                <a:solidFill>
                  <a:srgbClr val="FFCC99"/>
                </a:solidFill>
              </a:rPr>
              <a:t>g</a:t>
            </a:r>
            <a:r>
              <a:rPr b="1" sz="4000" i="1" lang="en-US">
                <a:solidFill>
                  <a:srgbClr val="FFCC99"/>
                </a:solidFill>
              </a:rPr>
              <a:t>r</a:t>
            </a:r>
            <a:r>
              <a:rPr b="1" sz="4000" i="1" lang="en-US">
                <a:solidFill>
                  <a:srgbClr val="FFCC99"/>
                </a:solidFill>
              </a:rPr>
              <a:t>a</a:t>
            </a:r>
            <a:r>
              <a:rPr b="1" sz="4000" i="1" lang="en-US">
                <a:solidFill>
                  <a:srgbClr val="FFCC99"/>
                </a:solidFill>
              </a:rPr>
              <a:t>d</a:t>
            </a:r>
            <a:r>
              <a:rPr b="1" sz="4000" i="1" lang="en-US">
                <a:solidFill>
                  <a:srgbClr val="FFCC99"/>
                </a:solidFill>
              </a:rPr>
              <a:t>uates</a:t>
            </a:r>
            <a:r>
              <a:rPr b="1" sz="4000" i="1" lang="en-US">
                <a:solidFill>
                  <a:srgbClr val="FFCC99"/>
                </a:solidFill>
              </a:rPr>
              <a:t>.</a:t>
            </a:r>
            <a:endParaRPr sz="2800" lang="en-US">
              <a:solidFill>
                <a:srgbClr val="000000"/>
              </a:solidFill>
            </a:endParaRPr>
          </a:p>
          <a:p>
            <a:endParaRPr sz="2800" lang="en-US">
              <a:solidFill>
                <a:srgbClr val="000000"/>
              </a:solidFill>
            </a:endParaRPr>
          </a:p>
          <a:p>
            <a:r>
              <a:rPr b="1" sz="4000" i="1" lang="en-US">
                <a:solidFill>
                  <a:srgbClr val="FFCC99"/>
                </a:solidFill>
              </a:rPr>
              <a:t>3</a:t>
            </a:r>
            <a:r>
              <a:rPr b="1" sz="4000" i="1" lang="en-US">
                <a:solidFill>
                  <a:srgbClr val="FFCC99"/>
                </a:solidFill>
              </a:rPr>
              <a:t>.</a:t>
            </a:r>
            <a:r>
              <a:rPr b="1" sz="4000" i="1" lang="en-US">
                <a:solidFill>
                  <a:srgbClr val="FFCC99"/>
                </a:solidFill>
              </a:rPr>
              <a:t>T</a:t>
            </a:r>
            <a:r>
              <a:rPr b="1" sz="4000" i="1" lang="en-US">
                <a:solidFill>
                  <a:srgbClr val="FFCC99"/>
                </a:solidFill>
              </a:rPr>
              <a:t>r</a:t>
            </a:r>
            <a:r>
              <a:rPr b="1" sz="4000" i="1" lang="en-US">
                <a:solidFill>
                  <a:srgbClr val="FFCC99"/>
                </a:solidFill>
              </a:rPr>
              <a:t>a</a:t>
            </a:r>
            <a:r>
              <a:rPr b="1" sz="4000" i="1" lang="en-US">
                <a:solidFill>
                  <a:srgbClr val="FFCC99"/>
                </a:solidFill>
              </a:rPr>
              <a:t>ining </a:t>
            </a:r>
            <a:r>
              <a:rPr b="1" sz="4000" i="1" lang="en-US">
                <a:solidFill>
                  <a:srgbClr val="FFCC99"/>
                </a:solidFill>
              </a:rPr>
              <a:t>&amp;</a:t>
            </a:r>
            <a:r>
              <a:rPr b="1" sz="4000" i="1" lang="en-US">
                <a:solidFill>
                  <a:srgbClr val="FFCC99"/>
                </a:solidFill>
              </a:rPr>
              <a:t>s</a:t>
            </a:r>
            <a:r>
              <a:rPr b="1" sz="4000" i="1" lang="en-US">
                <a:solidFill>
                  <a:srgbClr val="FFCC99"/>
                </a:solidFill>
              </a:rPr>
              <a:t>k</a:t>
            </a:r>
            <a:r>
              <a:rPr b="1" sz="4000" i="1" lang="en-US">
                <a:solidFill>
                  <a:srgbClr val="FFCC99"/>
                </a:solidFill>
              </a:rPr>
              <a:t>i</a:t>
            </a:r>
            <a:r>
              <a:rPr b="1" sz="4000" i="1" lang="en-US">
                <a:solidFill>
                  <a:srgbClr val="FFCC99"/>
                </a:solidFill>
              </a:rPr>
              <a:t>l</a:t>
            </a:r>
            <a:r>
              <a:rPr b="1" sz="4000" i="1" lang="en-US">
                <a:solidFill>
                  <a:srgbClr val="FFCC99"/>
                </a:solidFill>
              </a:rPr>
              <a:t>l</a:t>
            </a:r>
            <a:r>
              <a:rPr b="1" sz="4000" i="1" lang="en-US">
                <a:solidFill>
                  <a:srgbClr val="FFCC99"/>
                </a:solidFill>
              </a:rPr>
              <a:t> </a:t>
            </a:r>
            <a:r>
              <a:rPr b="1" sz="4000" i="1" lang="en-US">
                <a:solidFill>
                  <a:srgbClr val="FFCC99"/>
                </a:solidFill>
              </a:rPr>
              <a:t>d</a:t>
            </a:r>
            <a:r>
              <a:rPr b="1" sz="4000" i="1" lang="en-US">
                <a:solidFill>
                  <a:srgbClr val="FFCC99"/>
                </a:solidFill>
              </a:rPr>
              <a:t>e</a:t>
            </a:r>
            <a:r>
              <a:rPr b="1" sz="4000" i="1" lang="en-US">
                <a:solidFill>
                  <a:srgbClr val="FFCC99"/>
                </a:solidFill>
              </a:rPr>
              <a:t>velopment </a:t>
            </a:r>
            <a:r>
              <a:rPr b="1" sz="4000" i="1" lang="en-US">
                <a:solidFill>
                  <a:srgbClr val="FFCC99"/>
                </a:solidFill>
              </a:rPr>
              <a:t>s</a:t>
            </a:r>
            <a:r>
              <a:rPr b="1" sz="4000" i="1" lang="en-US">
                <a:solidFill>
                  <a:srgbClr val="FFCC99"/>
                </a:solidFill>
              </a:rPr>
              <a:t>t</a:t>
            </a:r>
            <a:r>
              <a:rPr b="1" sz="4000" i="1" lang="en-US">
                <a:solidFill>
                  <a:srgbClr val="FFCC99"/>
                </a:solidFill>
              </a:rPr>
              <a:t>u</a:t>
            </a:r>
            <a:r>
              <a:rPr b="1" sz="4000" i="1" lang="en-US">
                <a:solidFill>
                  <a:srgbClr val="FFCC99"/>
                </a:solidFill>
              </a:rPr>
              <a:t>d</a:t>
            </a:r>
            <a:r>
              <a:rPr b="1" sz="4000" i="1" lang="en-US">
                <a:solidFill>
                  <a:srgbClr val="FFCC99"/>
                </a:solidFill>
              </a:rPr>
              <a:t>ents</a:t>
            </a:r>
            <a:r>
              <a:rPr b="1" sz="4000" i="1" lang="en-US">
                <a:solidFill>
                  <a:srgbClr val="FFCC99"/>
                </a:solidFill>
              </a:rPr>
              <a:t>.</a:t>
            </a:r>
            <a:endParaRPr sz="2800"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med">
        <p15:prstTrans prst="pageCurlDouble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组合 12"/>
          <p:cNvGrpSpPr/>
          <p:nvPr/>
        </p:nvGrpSpPr>
        <p:grpSpPr>
          <a:xfrm rot="10800000" flipH="1">
            <a:off x="2486503" y="-124606"/>
            <a:ext cx="132346" cy="6816323"/>
            <a:chOff x="6002956" y="2130091"/>
            <a:chExt cx="186088" cy="4778709"/>
          </a:xfrm>
        </p:grpSpPr>
        <p:cxnSp>
          <p:nvCxnSpPr>
            <p:cNvPr id="3145728" name="直接连接符 1"/>
            <p:cNvCxnSpPr>
              <a:cxnSpLocks/>
            </p:cNvCxnSpPr>
            <p:nvPr/>
          </p:nvCxnSpPr>
          <p:spPr>
            <a:xfrm>
              <a:off x="6096000" y="2298700"/>
              <a:ext cx="0" cy="4610100"/>
            </a:xfrm>
            <a:prstGeom prst="line"/>
            <a:ln>
              <a:solidFill>
                <a:srgbClr val="D6E0D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8610" name="圆角矩形 2"/>
            <p:cNvSpPr/>
            <p:nvPr/>
          </p:nvSpPr>
          <p:spPr>
            <a:xfrm>
              <a:off x="6002956" y="4898691"/>
              <a:ext cx="186088" cy="186088"/>
            </a:xfrm>
            <a:prstGeom prst="roundRect"/>
            <a:solidFill>
              <a:srgbClr val="E2A7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p>
              <a:pPr algn="ctr"/>
              <a:endParaRPr altLang="en-US" lang="zh-CN">
                <a:cs typeface="+mn-ea"/>
                <a:sym typeface="+mn-lt"/>
              </a:endParaRPr>
            </a:p>
          </p:txBody>
        </p:sp>
        <p:sp>
          <p:nvSpPr>
            <p:cNvPr id="1048611" name="圆角矩形 3"/>
            <p:cNvSpPr/>
            <p:nvPr/>
          </p:nvSpPr>
          <p:spPr>
            <a:xfrm>
              <a:off x="6002956" y="3488991"/>
              <a:ext cx="186088" cy="186088"/>
            </a:xfrm>
            <a:prstGeom prst="roundRect"/>
            <a:solidFill>
              <a:srgbClr val="E2A7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p>
              <a:pPr algn="ctr"/>
              <a:endParaRPr altLang="en-US" lang="zh-CN">
                <a:cs typeface="+mn-ea"/>
                <a:sym typeface="+mn-lt"/>
              </a:endParaRPr>
            </a:p>
          </p:txBody>
        </p:sp>
        <p:sp>
          <p:nvSpPr>
            <p:cNvPr id="1048612" name="圆角矩形 4"/>
            <p:cNvSpPr/>
            <p:nvPr/>
          </p:nvSpPr>
          <p:spPr>
            <a:xfrm>
              <a:off x="6002956" y="2130091"/>
              <a:ext cx="186088" cy="186088"/>
            </a:xfrm>
            <a:prstGeom prst="roundRect"/>
            <a:solidFill>
              <a:srgbClr val="E2A7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p>
              <a:pPr algn="ctr"/>
              <a:endParaRPr altLang="en-US" lang="zh-CN">
                <a:cs typeface="+mn-ea"/>
                <a:sym typeface="+mn-lt"/>
              </a:endParaRPr>
            </a:p>
          </p:txBody>
        </p:sp>
      </p:grpSp>
      <p:pic>
        <p:nvPicPr>
          <p:cNvPr id="2097162" name="图片 13"/>
          <p:cNvPicPr>
            <a:picLocks noChangeAspect="1"/>
          </p:cNvPicPr>
          <p:nvPr/>
        </p:nvPicPr>
        <p:blipFill rotWithShape="1">
          <a:blip xmlns:r="http://schemas.openxmlformats.org/officeDocument/2006/relationships" r:embed="rId1"/>
          <a:srcRect l="16729" t="9263" r="16198" b="21262"/>
          <a:stretch>
            <a:fillRect/>
          </a:stretch>
        </p:blipFill>
        <p:spPr>
          <a:xfrm>
            <a:off x="-82040" y="2245618"/>
            <a:ext cx="2568543" cy="3829516"/>
          </a:xfrm>
          <a:prstGeom prst="rect"/>
        </p:spPr>
      </p:pic>
      <p:sp>
        <p:nvSpPr>
          <p:cNvPr id="1048613" name=""/>
          <p:cNvSpPr txBox="1"/>
          <p:nvPr/>
        </p:nvSpPr>
        <p:spPr>
          <a:xfrm>
            <a:off x="3830326" y="1009576"/>
            <a:ext cx="7431172" cy="815340"/>
          </a:xfrm>
          <a:prstGeom prst="rect"/>
        </p:spPr>
        <p:txBody>
          <a:bodyPr rtlCol="0" wrap="square">
            <a:spAutoFit/>
          </a:bodyPr>
          <a:p>
            <a:r>
              <a:rPr b="1" sz="4800" i="1" lang="en-US" u="sng">
                <a:solidFill>
                  <a:srgbClr val="993300"/>
                </a:solidFill>
              </a:rPr>
              <a:t>T</a:t>
            </a:r>
            <a:r>
              <a:rPr b="1" sz="4800" i="1" lang="en-US" u="sng">
                <a:solidFill>
                  <a:srgbClr val="993300"/>
                </a:solidFill>
              </a:rPr>
              <a:t>o</a:t>
            </a:r>
            <a:r>
              <a:rPr b="1" sz="4800" i="1" lang="en-US" u="sng">
                <a:solidFill>
                  <a:srgbClr val="993300"/>
                </a:solidFill>
              </a:rPr>
              <a:t>o</a:t>
            </a:r>
            <a:r>
              <a:rPr b="1" sz="4800" i="1" lang="en-US" u="sng">
                <a:solidFill>
                  <a:srgbClr val="993300"/>
                </a:solidFill>
              </a:rPr>
              <a:t>l</a:t>
            </a:r>
            <a:r>
              <a:rPr b="1" sz="4800" i="1" lang="en-US" u="sng">
                <a:solidFill>
                  <a:srgbClr val="993300"/>
                </a:solidFill>
              </a:rPr>
              <a:t>s </a:t>
            </a:r>
            <a:r>
              <a:rPr b="1" sz="4800" i="1" lang="en-US" u="sng">
                <a:solidFill>
                  <a:srgbClr val="993300"/>
                </a:solidFill>
              </a:rPr>
              <a:t>A</a:t>
            </a:r>
            <a:r>
              <a:rPr b="1" sz="4800" i="1" lang="en-US" u="sng">
                <a:solidFill>
                  <a:srgbClr val="993300"/>
                </a:solidFill>
              </a:rPr>
              <a:t>nd </a:t>
            </a:r>
            <a:r>
              <a:rPr b="1" sz="4800" i="1" lang="en-US" u="sng">
                <a:solidFill>
                  <a:srgbClr val="993300"/>
                </a:solidFill>
              </a:rPr>
              <a:t>T</a:t>
            </a:r>
            <a:r>
              <a:rPr b="1" sz="4800" i="1" lang="en-US" u="sng">
                <a:solidFill>
                  <a:srgbClr val="993300"/>
                </a:solidFill>
              </a:rPr>
              <a:t>echniques </a:t>
            </a:r>
            <a:endParaRPr sz="2800" lang="en-US">
              <a:solidFill>
                <a:srgbClr val="000000"/>
              </a:solidFill>
            </a:endParaRPr>
          </a:p>
        </p:txBody>
      </p:sp>
      <p:sp>
        <p:nvSpPr>
          <p:cNvPr id="1048614" name=""/>
          <p:cNvSpPr txBox="1"/>
          <p:nvPr/>
        </p:nvSpPr>
        <p:spPr>
          <a:xfrm>
            <a:off x="2644550" y="3283555"/>
            <a:ext cx="9563168" cy="3063240"/>
          </a:xfrm>
          <a:prstGeom prst="rect"/>
        </p:spPr>
        <p:txBody>
          <a:bodyPr rtlCol="0" wrap="square">
            <a:spAutoFit/>
          </a:bodyPr>
          <a:p>
            <a:r>
              <a:rPr b="1" sz="3600" i="1" lang="en-US">
                <a:solidFill>
                  <a:srgbClr val="FFCC99"/>
                </a:solidFill>
              </a:rPr>
              <a:t>1</a:t>
            </a:r>
            <a:r>
              <a:rPr b="1" sz="3600" i="1" lang="en-US">
                <a:solidFill>
                  <a:srgbClr val="FFCC99"/>
                </a:solidFill>
              </a:rPr>
              <a:t>.</a:t>
            </a:r>
            <a:r>
              <a:rPr b="1" sz="3600" i="1" lang="en-US">
                <a:solidFill>
                  <a:srgbClr val="FFCC99"/>
                </a:solidFill>
              </a:rPr>
              <a:t>P</a:t>
            </a:r>
            <a:r>
              <a:rPr b="1" sz="3600" i="1" lang="en-US">
                <a:solidFill>
                  <a:srgbClr val="FFCC99"/>
                </a:solidFill>
              </a:rPr>
              <a:t>r</a:t>
            </a:r>
            <a:r>
              <a:rPr b="1" sz="3600" i="1" lang="en-US">
                <a:solidFill>
                  <a:srgbClr val="FFCC99"/>
                </a:solidFill>
              </a:rPr>
              <a:t>o</a:t>
            </a:r>
            <a:r>
              <a:rPr b="1" sz="3600" i="1" lang="en-US">
                <a:solidFill>
                  <a:srgbClr val="FFCC99"/>
                </a:solidFill>
              </a:rPr>
              <a:t>g</a:t>
            </a:r>
            <a:r>
              <a:rPr b="1" sz="3600" i="1" lang="en-US">
                <a:solidFill>
                  <a:srgbClr val="FFCC99"/>
                </a:solidFill>
              </a:rPr>
              <a:t>r</a:t>
            </a:r>
            <a:r>
              <a:rPr b="1" sz="3600" i="1" lang="en-US">
                <a:solidFill>
                  <a:srgbClr val="FFCC99"/>
                </a:solidFill>
              </a:rPr>
              <a:t>a</a:t>
            </a:r>
            <a:r>
              <a:rPr b="1" sz="3600" i="1" lang="en-US">
                <a:solidFill>
                  <a:srgbClr val="FFCC99"/>
                </a:solidFill>
              </a:rPr>
              <a:t>m</a:t>
            </a:r>
            <a:r>
              <a:rPr b="1" sz="3600" i="1" lang="en-US">
                <a:solidFill>
                  <a:srgbClr val="FFCC99"/>
                </a:solidFill>
              </a:rPr>
              <a:t>ming </a:t>
            </a:r>
            <a:r>
              <a:rPr b="1" sz="3600" i="1" lang="en-US">
                <a:solidFill>
                  <a:srgbClr val="FFCC99"/>
                </a:solidFill>
              </a:rPr>
              <a:t>l</a:t>
            </a:r>
            <a:r>
              <a:rPr b="1" sz="3600" i="1" lang="en-US">
                <a:solidFill>
                  <a:srgbClr val="FFCC99"/>
                </a:solidFill>
              </a:rPr>
              <a:t>a</a:t>
            </a:r>
            <a:r>
              <a:rPr b="1" sz="3600" i="1" lang="en-US">
                <a:solidFill>
                  <a:srgbClr val="FFCC99"/>
                </a:solidFill>
              </a:rPr>
              <a:t>n</a:t>
            </a:r>
            <a:r>
              <a:rPr b="1" sz="3600" i="1" lang="en-US">
                <a:solidFill>
                  <a:srgbClr val="FFCC99"/>
                </a:solidFill>
              </a:rPr>
              <a:t>g</a:t>
            </a:r>
            <a:r>
              <a:rPr b="1" sz="3600" i="1" lang="en-US">
                <a:solidFill>
                  <a:srgbClr val="FFCC99"/>
                </a:solidFill>
              </a:rPr>
              <a:t>uage</a:t>
            </a:r>
            <a:r>
              <a:rPr b="1" sz="3600" i="1" lang="en-US">
                <a:solidFill>
                  <a:srgbClr val="FFCC99"/>
                </a:solidFill>
              </a:rPr>
              <a:t>s</a:t>
            </a:r>
            <a:r>
              <a:rPr b="1" sz="3600" i="1" lang="en-US">
                <a:solidFill>
                  <a:srgbClr val="FFCC99"/>
                </a:solidFill>
              </a:rPr>
              <a:t>:</a:t>
            </a:r>
            <a:r>
              <a:rPr b="1" sz="3600" i="1" lang="en-US">
                <a:solidFill>
                  <a:srgbClr val="FFCC99"/>
                </a:solidFill>
              </a:rPr>
              <a:t> </a:t>
            </a:r>
            <a:r>
              <a:rPr b="1" sz="3600" i="1" lang="en-US">
                <a:solidFill>
                  <a:srgbClr val="FFCC99"/>
                </a:solidFill>
              </a:rPr>
              <a:t>c</a:t>
            </a:r>
            <a:r>
              <a:rPr b="1" sz="3600" i="1" lang="en-US">
                <a:solidFill>
                  <a:srgbClr val="FFCC99"/>
                </a:solidFill>
              </a:rPr>
              <a:t>s</a:t>
            </a:r>
            <a:r>
              <a:rPr b="1" sz="3600" i="1" lang="en-US">
                <a:solidFill>
                  <a:srgbClr val="FFCC99"/>
                </a:solidFill>
              </a:rPr>
              <a:t>s</a:t>
            </a:r>
            <a:r>
              <a:rPr b="1" sz="3600" i="1" lang="en-US">
                <a:solidFill>
                  <a:srgbClr val="FFCC99"/>
                </a:solidFill>
              </a:rPr>
              <a:t>,</a:t>
            </a:r>
            <a:r>
              <a:rPr b="1" sz="3600" i="1" lang="en-US">
                <a:solidFill>
                  <a:srgbClr val="FFCC99"/>
                </a:solidFill>
              </a:rPr>
              <a:t>J</a:t>
            </a:r>
            <a:r>
              <a:rPr b="1" sz="3600" i="1" lang="en-US">
                <a:solidFill>
                  <a:srgbClr val="FFCC99"/>
                </a:solidFill>
              </a:rPr>
              <a:t>a</a:t>
            </a:r>
            <a:r>
              <a:rPr b="1" sz="3600" i="1" lang="en-US">
                <a:solidFill>
                  <a:srgbClr val="FFCC99"/>
                </a:solidFill>
              </a:rPr>
              <a:t>v</a:t>
            </a:r>
            <a:r>
              <a:rPr b="1" sz="3600" i="1" lang="en-US">
                <a:solidFill>
                  <a:srgbClr val="FFCC99"/>
                </a:solidFill>
              </a:rPr>
              <a:t>a</a:t>
            </a:r>
            <a:r>
              <a:rPr b="1" sz="3600" i="1" lang="en-US">
                <a:solidFill>
                  <a:srgbClr val="FFCC99"/>
                </a:solidFill>
              </a:rPr>
              <a:t>s</a:t>
            </a:r>
            <a:r>
              <a:rPr b="1" sz="3600" i="1" lang="en-US">
                <a:solidFill>
                  <a:srgbClr val="FFCC99"/>
                </a:solidFill>
              </a:rPr>
              <a:t>c</a:t>
            </a:r>
            <a:r>
              <a:rPr b="1" sz="3600" i="1" lang="en-US">
                <a:solidFill>
                  <a:srgbClr val="FFCC99"/>
                </a:solidFill>
              </a:rPr>
              <a:t>r</a:t>
            </a:r>
            <a:r>
              <a:rPr b="1" sz="3600" i="1" lang="en-US">
                <a:solidFill>
                  <a:srgbClr val="FFCC99"/>
                </a:solidFill>
              </a:rPr>
              <a:t>i</a:t>
            </a:r>
            <a:r>
              <a:rPr b="1" sz="3600" i="1" lang="en-US">
                <a:solidFill>
                  <a:srgbClr val="FFCC99"/>
                </a:solidFill>
              </a:rPr>
              <a:t>p</a:t>
            </a:r>
            <a:r>
              <a:rPr b="1" sz="3600" i="1" lang="en-US">
                <a:solidFill>
                  <a:srgbClr val="FFCC99"/>
                </a:solidFill>
              </a:rPr>
              <a:t>t</a:t>
            </a:r>
            <a:r>
              <a:rPr b="1" sz="3600" i="1" lang="en-US">
                <a:solidFill>
                  <a:srgbClr val="FFCC99"/>
                </a:solidFill>
              </a:rPr>
              <a:t>,</a:t>
            </a:r>
            <a:r>
              <a:rPr b="1" sz="3600" i="1" lang="en-US">
                <a:solidFill>
                  <a:srgbClr val="FFCC99"/>
                </a:solidFill>
              </a:rPr>
              <a:t> </a:t>
            </a:r>
            <a:r>
              <a:rPr b="1" sz="3600" i="1" lang="en-US">
                <a:solidFill>
                  <a:srgbClr val="FFCC99"/>
                </a:solidFill>
              </a:rPr>
              <a:t> </a:t>
            </a:r>
            <a:r>
              <a:rPr b="1" sz="3600" i="1" lang="en-US">
                <a:solidFill>
                  <a:srgbClr val="FFCC99"/>
                </a:solidFill>
              </a:rPr>
              <a:t>H</a:t>
            </a:r>
            <a:r>
              <a:rPr b="1" sz="3600" i="1" lang="en-US">
                <a:solidFill>
                  <a:srgbClr val="FFCC99"/>
                </a:solidFill>
              </a:rPr>
              <a:t>T</a:t>
            </a:r>
            <a:r>
              <a:rPr b="1" sz="3600" i="1" lang="en-US">
                <a:solidFill>
                  <a:srgbClr val="FFCC99"/>
                </a:solidFill>
              </a:rPr>
              <a:t>M</a:t>
            </a:r>
            <a:r>
              <a:rPr b="1" sz="3600" i="1" lang="en-US">
                <a:solidFill>
                  <a:srgbClr val="FFCC99"/>
                </a:solidFill>
              </a:rPr>
              <a:t>L</a:t>
            </a:r>
            <a:endParaRPr sz="2800" lang="en-US">
              <a:solidFill>
                <a:srgbClr val="000000"/>
              </a:solidFill>
            </a:endParaRPr>
          </a:p>
          <a:p>
            <a:endParaRPr sz="2800" lang="en-US">
              <a:solidFill>
                <a:srgbClr val="000000"/>
              </a:solidFill>
            </a:endParaRPr>
          </a:p>
          <a:p>
            <a:r>
              <a:rPr b="1" sz="3600" i="1" lang="en-US">
                <a:solidFill>
                  <a:srgbClr val="FFCC99"/>
                </a:solidFill>
              </a:rPr>
              <a:t>2</a:t>
            </a:r>
            <a:r>
              <a:rPr b="1" sz="3600" i="1" lang="en-US">
                <a:solidFill>
                  <a:srgbClr val="FFCC99"/>
                </a:solidFill>
              </a:rPr>
              <a:t>.</a:t>
            </a:r>
            <a:r>
              <a:rPr b="1" sz="3600" i="1" lang="en-US">
                <a:solidFill>
                  <a:srgbClr val="FFCC99"/>
                </a:solidFill>
              </a:rPr>
              <a:t>T</a:t>
            </a:r>
            <a:r>
              <a:rPr b="1" sz="3600" i="1" lang="en-US">
                <a:solidFill>
                  <a:srgbClr val="FFCC99"/>
                </a:solidFill>
              </a:rPr>
              <a:t>o</a:t>
            </a:r>
            <a:r>
              <a:rPr b="1" sz="3600" i="1" lang="en-US">
                <a:solidFill>
                  <a:srgbClr val="FFCC99"/>
                </a:solidFill>
              </a:rPr>
              <a:t>o</a:t>
            </a:r>
            <a:r>
              <a:rPr b="1" sz="3600" i="1" lang="en-US">
                <a:solidFill>
                  <a:srgbClr val="FFCC99"/>
                </a:solidFill>
              </a:rPr>
              <a:t>l</a:t>
            </a:r>
            <a:r>
              <a:rPr b="1" sz="3600" i="1" lang="en-US">
                <a:solidFill>
                  <a:srgbClr val="FFCC99"/>
                </a:solidFill>
              </a:rPr>
              <a:t>s</a:t>
            </a:r>
            <a:r>
              <a:rPr b="1" sz="3600" i="1" lang="en-US">
                <a:solidFill>
                  <a:srgbClr val="FFCC99"/>
                </a:solidFill>
              </a:rPr>
              <a:t>:</a:t>
            </a:r>
            <a:r>
              <a:rPr b="1" sz="3600" i="1" lang="en-US">
                <a:solidFill>
                  <a:srgbClr val="FFCC99"/>
                </a:solidFill>
              </a:rPr>
              <a:t> codep</a:t>
            </a:r>
            <a:r>
              <a:rPr b="1" sz="3600" i="1" lang="en-US">
                <a:solidFill>
                  <a:srgbClr val="FFCC99"/>
                </a:solidFill>
              </a:rPr>
              <a:t>e</a:t>
            </a:r>
            <a:r>
              <a:rPr b="1" sz="3600" i="1" lang="en-US">
                <a:solidFill>
                  <a:srgbClr val="FFCC99"/>
                </a:solidFill>
              </a:rPr>
              <a:t>n</a:t>
            </a:r>
            <a:r>
              <a:rPr b="1" sz="3600" i="1" lang="en-US">
                <a:solidFill>
                  <a:srgbClr val="FFCC99"/>
                </a:solidFill>
              </a:rPr>
              <a:t>,</a:t>
            </a:r>
            <a:r>
              <a:rPr b="1" sz="3600" i="1" lang="en-US">
                <a:solidFill>
                  <a:srgbClr val="FFCC99"/>
                </a:solidFill>
              </a:rPr>
              <a:t>G</a:t>
            </a:r>
            <a:r>
              <a:rPr b="1" sz="3600" i="1" lang="en-US">
                <a:solidFill>
                  <a:srgbClr val="FFCC99"/>
                </a:solidFill>
              </a:rPr>
              <a:t>i</a:t>
            </a:r>
            <a:r>
              <a:rPr b="1" sz="3600" i="1" lang="en-US">
                <a:solidFill>
                  <a:srgbClr val="FFCC99"/>
                </a:solidFill>
              </a:rPr>
              <a:t>t</a:t>
            </a:r>
            <a:r>
              <a:rPr b="1" sz="3600" i="1" lang="en-US">
                <a:solidFill>
                  <a:srgbClr val="FFCC99"/>
                </a:solidFill>
              </a:rPr>
              <a:t>u</a:t>
            </a:r>
            <a:r>
              <a:rPr b="1" sz="3600" i="1" lang="en-US">
                <a:solidFill>
                  <a:srgbClr val="FFCC99"/>
                </a:solidFill>
              </a:rPr>
              <a:t>p</a:t>
            </a:r>
            <a:r>
              <a:rPr b="1" sz="3600" i="1" lang="en-US">
                <a:solidFill>
                  <a:srgbClr val="FFCC99"/>
                </a:solidFill>
              </a:rPr>
              <a:t>.</a:t>
            </a:r>
            <a:endParaRPr sz="2800" lang="en-US">
              <a:solidFill>
                <a:srgbClr val="000000"/>
              </a:solidFill>
            </a:endParaRPr>
          </a:p>
          <a:p>
            <a:endParaRPr sz="2800" lang="en-US">
              <a:solidFill>
                <a:srgbClr val="000000"/>
              </a:solidFill>
            </a:endParaRPr>
          </a:p>
          <a:p>
            <a:r>
              <a:rPr b="1" sz="3600" i="1" lang="en-US">
                <a:solidFill>
                  <a:srgbClr val="FFCC99"/>
                </a:solidFill>
              </a:rPr>
              <a:t>3</a:t>
            </a:r>
            <a:r>
              <a:rPr b="1" sz="3600" i="1" lang="en-US">
                <a:solidFill>
                  <a:srgbClr val="FFCC99"/>
                </a:solidFill>
              </a:rPr>
              <a:t>.</a:t>
            </a:r>
            <a:r>
              <a:rPr b="1" sz="3600" i="1" lang="en-US">
                <a:solidFill>
                  <a:srgbClr val="FFCC99"/>
                </a:solidFill>
              </a:rPr>
              <a:t>T</a:t>
            </a:r>
            <a:r>
              <a:rPr b="1" sz="3600" i="1" lang="en-US">
                <a:solidFill>
                  <a:srgbClr val="FFCC99"/>
                </a:solidFill>
              </a:rPr>
              <a:t>e</a:t>
            </a:r>
            <a:r>
              <a:rPr b="1" sz="3600" i="1" lang="en-US">
                <a:solidFill>
                  <a:srgbClr val="FFCC99"/>
                </a:solidFill>
              </a:rPr>
              <a:t>c</a:t>
            </a:r>
            <a:r>
              <a:rPr b="1" sz="3600" i="1" lang="en-US">
                <a:solidFill>
                  <a:srgbClr val="FFCC99"/>
                </a:solidFill>
              </a:rPr>
              <a:t>h</a:t>
            </a:r>
            <a:r>
              <a:rPr b="1" sz="3600" i="1" lang="en-US">
                <a:solidFill>
                  <a:srgbClr val="FFCC99"/>
                </a:solidFill>
              </a:rPr>
              <a:t>niques</a:t>
            </a:r>
            <a:r>
              <a:rPr b="1" sz="3600" i="1" lang="en-US">
                <a:solidFill>
                  <a:srgbClr val="FFCC99"/>
                </a:solidFill>
              </a:rPr>
              <a:t>:</a:t>
            </a:r>
            <a:r>
              <a:rPr b="1" sz="3600" i="1" lang="en-US">
                <a:solidFill>
                  <a:srgbClr val="FFCC99"/>
                </a:solidFill>
              </a:rPr>
              <a:t>R</a:t>
            </a:r>
            <a:r>
              <a:rPr b="1" sz="3600" i="1" lang="en-US">
                <a:solidFill>
                  <a:srgbClr val="FFCC99"/>
                </a:solidFill>
              </a:rPr>
              <a:t>e</a:t>
            </a:r>
            <a:r>
              <a:rPr b="1" sz="3600" i="1" lang="en-US">
                <a:solidFill>
                  <a:srgbClr val="FFCC99"/>
                </a:solidFill>
              </a:rPr>
              <a:t>s</a:t>
            </a:r>
            <a:r>
              <a:rPr b="1" sz="3600" i="1" lang="en-US">
                <a:solidFill>
                  <a:srgbClr val="FFCC99"/>
                </a:solidFill>
              </a:rPr>
              <a:t>p</a:t>
            </a:r>
            <a:r>
              <a:rPr b="1" sz="3600" i="1" lang="en-US">
                <a:solidFill>
                  <a:srgbClr val="FFCC99"/>
                </a:solidFill>
              </a:rPr>
              <a:t>o</a:t>
            </a:r>
            <a:r>
              <a:rPr b="1" sz="3600" i="1" lang="en-US">
                <a:solidFill>
                  <a:srgbClr val="FFCC99"/>
                </a:solidFill>
              </a:rPr>
              <a:t>n</a:t>
            </a:r>
            <a:r>
              <a:rPr b="1" sz="3600" i="1" lang="en-US">
                <a:solidFill>
                  <a:srgbClr val="FFCC99"/>
                </a:solidFill>
              </a:rPr>
              <a:t>s</a:t>
            </a:r>
            <a:r>
              <a:rPr b="1" sz="3600" i="1" lang="en-US">
                <a:solidFill>
                  <a:srgbClr val="FFCC99"/>
                </a:solidFill>
              </a:rPr>
              <a:t>i</a:t>
            </a:r>
            <a:r>
              <a:rPr b="1" sz="3600" i="1" lang="en-US">
                <a:solidFill>
                  <a:srgbClr val="FFCC99"/>
                </a:solidFill>
              </a:rPr>
              <a:t>v</a:t>
            </a:r>
            <a:r>
              <a:rPr b="1" sz="3600" i="1" lang="en-US">
                <a:solidFill>
                  <a:srgbClr val="FFCC99"/>
                </a:solidFill>
              </a:rPr>
              <a:t>e</a:t>
            </a:r>
            <a:r>
              <a:rPr b="1" sz="3600" i="1" lang="en-US">
                <a:solidFill>
                  <a:srgbClr val="FFCC99"/>
                </a:solidFill>
              </a:rPr>
              <a:t> </a:t>
            </a:r>
            <a:r>
              <a:rPr b="1" sz="3600" i="1" lang="en-US">
                <a:solidFill>
                  <a:srgbClr val="FFCC99"/>
                </a:solidFill>
              </a:rPr>
              <a:t>w</a:t>
            </a:r>
            <a:r>
              <a:rPr b="1" sz="3600" i="1" lang="en-US">
                <a:solidFill>
                  <a:srgbClr val="FFCC99"/>
                </a:solidFill>
              </a:rPr>
              <a:t>e</a:t>
            </a:r>
            <a:r>
              <a:rPr b="1" sz="3600" i="1" lang="en-US">
                <a:solidFill>
                  <a:srgbClr val="FFCC99"/>
                </a:solidFill>
              </a:rPr>
              <a:t>b</a:t>
            </a:r>
            <a:r>
              <a:rPr b="1" sz="3600" i="1" lang="en-US">
                <a:solidFill>
                  <a:srgbClr val="FFCC99"/>
                </a:solidFill>
              </a:rPr>
              <a:t> </a:t>
            </a:r>
            <a:r>
              <a:rPr b="1" sz="3600" i="1" lang="en-US">
                <a:solidFill>
                  <a:srgbClr val="FFCC99"/>
                </a:solidFill>
              </a:rPr>
              <a:t>d</a:t>
            </a:r>
            <a:r>
              <a:rPr b="1" sz="3600" i="1" lang="en-US">
                <a:solidFill>
                  <a:srgbClr val="FFCC99"/>
                </a:solidFill>
              </a:rPr>
              <a:t>e</a:t>
            </a:r>
            <a:r>
              <a:rPr b="1" sz="3600" i="1" lang="en-US">
                <a:solidFill>
                  <a:srgbClr val="FFCC99"/>
                </a:solidFill>
              </a:rPr>
              <a:t>s</a:t>
            </a:r>
            <a:r>
              <a:rPr b="1" sz="3600" i="1" lang="en-US">
                <a:solidFill>
                  <a:srgbClr val="FFCC99"/>
                </a:solidFill>
              </a:rPr>
              <a:t>ign</a:t>
            </a:r>
            <a:r>
              <a:rPr b="1" sz="3600" i="1" lang="en-US">
                <a:solidFill>
                  <a:srgbClr val="FFCC99"/>
                </a:solidFill>
              </a:rPr>
              <a:t>.</a:t>
            </a:r>
            <a:endParaRPr sz="2800"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med">
        <p15:prstTrans prst="pageCurlDouble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3" name="图片 6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-488519" y="254138"/>
            <a:ext cx="5152312" cy="5152312"/>
          </a:xfrm>
          <a:prstGeom prst="rect"/>
        </p:spPr>
      </p:pic>
      <p:sp>
        <p:nvSpPr>
          <p:cNvPr id="1048615" name=""/>
          <p:cNvSpPr txBox="1"/>
          <p:nvPr/>
        </p:nvSpPr>
        <p:spPr>
          <a:xfrm>
            <a:off x="3522530" y="254139"/>
            <a:ext cx="8440626" cy="815340"/>
          </a:xfrm>
          <a:prstGeom prst="rect"/>
        </p:spPr>
        <p:txBody>
          <a:bodyPr rtlCol="0" wrap="square">
            <a:spAutoFit/>
          </a:bodyPr>
          <a:p>
            <a:r>
              <a:rPr b="1" sz="4800" i="1" lang="en-US" u="sng">
                <a:solidFill>
                  <a:srgbClr val="993300"/>
                </a:solidFill>
              </a:rPr>
              <a:t>P</a:t>
            </a:r>
            <a:r>
              <a:rPr b="1" sz="4800" i="1" lang="en-US" u="sng">
                <a:solidFill>
                  <a:srgbClr val="993300"/>
                </a:solidFill>
              </a:rPr>
              <a:t>o</a:t>
            </a:r>
            <a:r>
              <a:rPr b="1" sz="4800" i="1" lang="en-US" u="sng">
                <a:solidFill>
                  <a:srgbClr val="993300"/>
                </a:solidFill>
              </a:rPr>
              <a:t>r</a:t>
            </a:r>
            <a:r>
              <a:rPr b="1" sz="4800" i="1" lang="en-US" u="sng">
                <a:solidFill>
                  <a:srgbClr val="993300"/>
                </a:solidFill>
              </a:rPr>
              <a:t>tfolio </a:t>
            </a:r>
            <a:r>
              <a:rPr b="1" sz="4800" i="1" lang="en-US" u="sng">
                <a:solidFill>
                  <a:srgbClr val="993300"/>
                </a:solidFill>
              </a:rPr>
              <a:t>D</a:t>
            </a:r>
            <a:r>
              <a:rPr b="1" sz="4800" i="1" lang="en-US" u="sng">
                <a:solidFill>
                  <a:srgbClr val="993300"/>
                </a:solidFill>
              </a:rPr>
              <a:t>e</a:t>
            </a:r>
            <a:r>
              <a:rPr b="1" sz="4800" i="1" lang="en-US" u="sng">
                <a:solidFill>
                  <a:srgbClr val="993300"/>
                </a:solidFill>
              </a:rPr>
              <a:t>sign </a:t>
            </a:r>
            <a:r>
              <a:rPr b="1" sz="4800" i="1" lang="en-US" u="sng">
                <a:solidFill>
                  <a:srgbClr val="993300"/>
                </a:solidFill>
              </a:rPr>
              <a:t>and </a:t>
            </a:r>
            <a:r>
              <a:rPr b="1" sz="4800" i="1" lang="en-US" u="sng">
                <a:solidFill>
                  <a:srgbClr val="993300"/>
                </a:solidFill>
              </a:rPr>
              <a:t>L</a:t>
            </a:r>
            <a:r>
              <a:rPr b="1" sz="4800" i="1" lang="en-US" u="sng">
                <a:solidFill>
                  <a:srgbClr val="993300"/>
                </a:solidFill>
              </a:rPr>
              <a:t>a</a:t>
            </a:r>
            <a:r>
              <a:rPr b="1" sz="4800" i="1" lang="en-US" u="sng">
                <a:solidFill>
                  <a:srgbClr val="993300"/>
                </a:solidFill>
              </a:rPr>
              <a:t>y</a:t>
            </a:r>
            <a:r>
              <a:rPr b="1" sz="4800" i="1" lang="en-US" u="sng">
                <a:solidFill>
                  <a:srgbClr val="993300"/>
                </a:solidFill>
              </a:rPr>
              <a:t>out </a:t>
            </a:r>
            <a:endParaRPr sz="3200" lang="en-US" u="none">
              <a:solidFill>
                <a:srgbClr val="FFCC99"/>
              </a:solidFill>
            </a:endParaRPr>
          </a:p>
        </p:txBody>
      </p:sp>
      <p:sp>
        <p:nvSpPr>
          <p:cNvPr id="1048616" name=""/>
          <p:cNvSpPr txBox="1"/>
          <p:nvPr/>
        </p:nvSpPr>
        <p:spPr>
          <a:xfrm>
            <a:off x="4209206" y="2970012"/>
            <a:ext cx="7982794" cy="2529840"/>
          </a:xfrm>
          <a:prstGeom prst="rect"/>
        </p:spPr>
        <p:txBody>
          <a:bodyPr rtlCol="0" wrap="square">
            <a:spAutoFit/>
          </a:bodyPr>
          <a:p>
            <a:r>
              <a:rPr b="1" sz="3600" i="1" lang="en-US">
                <a:solidFill>
                  <a:srgbClr val="FFCC99"/>
                </a:solidFill>
              </a:rPr>
              <a:t>1</a:t>
            </a:r>
            <a:r>
              <a:rPr b="1" sz="3600" i="1" lang="en-US">
                <a:solidFill>
                  <a:srgbClr val="FFCC99"/>
                </a:solidFill>
              </a:rPr>
              <a:t>.</a:t>
            </a:r>
            <a:r>
              <a:rPr b="1" sz="3600" i="1" lang="en-US">
                <a:solidFill>
                  <a:srgbClr val="FFCC99"/>
                </a:solidFill>
              </a:rPr>
              <a:t>H</a:t>
            </a:r>
            <a:r>
              <a:rPr b="1" sz="3600" i="1" lang="en-US">
                <a:solidFill>
                  <a:srgbClr val="FFCC99"/>
                </a:solidFill>
              </a:rPr>
              <a:t>o</a:t>
            </a:r>
            <a:r>
              <a:rPr b="1" sz="3600" i="1" lang="en-US">
                <a:solidFill>
                  <a:srgbClr val="FFCC99"/>
                </a:solidFill>
              </a:rPr>
              <a:t>m</a:t>
            </a:r>
            <a:r>
              <a:rPr b="1" sz="3600" i="1" lang="en-US">
                <a:solidFill>
                  <a:srgbClr val="FFCC99"/>
                </a:solidFill>
              </a:rPr>
              <a:t>e</a:t>
            </a:r>
            <a:r>
              <a:rPr b="1" sz="3600" i="1" lang="en-US">
                <a:solidFill>
                  <a:srgbClr val="FFCC99"/>
                </a:solidFill>
              </a:rPr>
              <a:t> </a:t>
            </a:r>
            <a:r>
              <a:rPr b="1" sz="3600" i="1" lang="en-US">
                <a:solidFill>
                  <a:srgbClr val="FFCC99"/>
                </a:solidFill>
              </a:rPr>
              <a:t>p</a:t>
            </a:r>
            <a:r>
              <a:rPr b="1" sz="3600" i="1" lang="en-US">
                <a:solidFill>
                  <a:srgbClr val="FFCC99"/>
                </a:solidFill>
              </a:rPr>
              <a:t>a</a:t>
            </a:r>
            <a:r>
              <a:rPr b="1" sz="3600" i="1" lang="en-US">
                <a:solidFill>
                  <a:srgbClr val="FFCC99"/>
                </a:solidFill>
              </a:rPr>
              <a:t>g</a:t>
            </a:r>
            <a:r>
              <a:rPr b="1" sz="3600" i="1" lang="en-US">
                <a:solidFill>
                  <a:srgbClr val="FFCC99"/>
                </a:solidFill>
              </a:rPr>
              <a:t>e</a:t>
            </a:r>
            <a:r>
              <a:rPr b="1" sz="3600" i="1" lang="en-US">
                <a:solidFill>
                  <a:srgbClr val="FFCC99"/>
                </a:solidFill>
              </a:rPr>
              <a:t>:</a:t>
            </a:r>
            <a:r>
              <a:rPr b="1" sz="3600" i="1" lang="en-US">
                <a:solidFill>
                  <a:srgbClr val="FFCC99"/>
                </a:solidFill>
              </a:rPr>
              <a:t> </a:t>
            </a:r>
            <a:r>
              <a:rPr b="1" sz="3600" i="1" lang="en-US">
                <a:solidFill>
                  <a:srgbClr val="FFCC99"/>
                </a:solidFill>
              </a:rPr>
              <a:t>p</a:t>
            </a:r>
            <a:r>
              <a:rPr b="1" sz="3600" i="1" lang="en-US">
                <a:solidFill>
                  <a:srgbClr val="FFCC99"/>
                </a:solidFill>
              </a:rPr>
              <a:t>e</a:t>
            </a:r>
            <a:r>
              <a:rPr b="1" sz="3600" i="1" lang="en-US">
                <a:solidFill>
                  <a:srgbClr val="FFCC99"/>
                </a:solidFill>
              </a:rPr>
              <a:t>r</a:t>
            </a:r>
            <a:r>
              <a:rPr b="1" sz="3600" i="1" lang="en-US">
                <a:solidFill>
                  <a:srgbClr val="FFCC99"/>
                </a:solidFill>
              </a:rPr>
              <a:t>s</a:t>
            </a:r>
            <a:r>
              <a:rPr b="1" sz="3600" i="1" lang="en-US">
                <a:solidFill>
                  <a:srgbClr val="FFCC99"/>
                </a:solidFill>
              </a:rPr>
              <a:t>onal </a:t>
            </a:r>
            <a:r>
              <a:rPr b="1" sz="3600" i="1" lang="en-US">
                <a:solidFill>
                  <a:srgbClr val="FFCC99"/>
                </a:solidFill>
              </a:rPr>
              <a:t>i</a:t>
            </a:r>
            <a:r>
              <a:rPr b="1" sz="3600" i="1" lang="en-US">
                <a:solidFill>
                  <a:srgbClr val="FFCC99"/>
                </a:solidFill>
              </a:rPr>
              <a:t>n</a:t>
            </a:r>
            <a:r>
              <a:rPr b="1" sz="3600" i="1" lang="en-US">
                <a:solidFill>
                  <a:srgbClr val="FFCC99"/>
                </a:solidFill>
              </a:rPr>
              <a:t>t</a:t>
            </a:r>
            <a:r>
              <a:rPr b="1" sz="3600" i="1" lang="en-US">
                <a:solidFill>
                  <a:srgbClr val="FFCC99"/>
                </a:solidFill>
              </a:rPr>
              <a:t>r</a:t>
            </a:r>
            <a:r>
              <a:rPr b="1" sz="3600" i="1" lang="en-US">
                <a:solidFill>
                  <a:srgbClr val="FFCC99"/>
                </a:solidFill>
              </a:rPr>
              <a:t>o</a:t>
            </a:r>
            <a:endParaRPr sz="2800" lang="en-US">
              <a:solidFill>
                <a:srgbClr val="000000"/>
              </a:solidFill>
            </a:endParaRPr>
          </a:p>
          <a:p>
            <a:endParaRPr sz="2800" lang="en-US">
              <a:solidFill>
                <a:srgbClr val="000000"/>
              </a:solidFill>
            </a:endParaRPr>
          </a:p>
          <a:p>
            <a:r>
              <a:rPr b="1" sz="3600" i="1" lang="en-US">
                <a:solidFill>
                  <a:srgbClr val="FFCC99"/>
                </a:solidFill>
              </a:rPr>
              <a:t>2</a:t>
            </a:r>
            <a:r>
              <a:rPr b="1" sz="3600" i="1" lang="en-US">
                <a:solidFill>
                  <a:srgbClr val="FFCC99"/>
                </a:solidFill>
              </a:rPr>
              <a:t>.</a:t>
            </a:r>
            <a:r>
              <a:rPr b="1" sz="3600" i="1" lang="en-US">
                <a:solidFill>
                  <a:srgbClr val="FFCC99"/>
                </a:solidFill>
              </a:rPr>
              <a:t>S</a:t>
            </a:r>
            <a:r>
              <a:rPr b="1" sz="3600" i="1" lang="en-US">
                <a:solidFill>
                  <a:srgbClr val="FFCC99"/>
                </a:solidFill>
              </a:rPr>
              <a:t>k</a:t>
            </a:r>
            <a:r>
              <a:rPr b="1" sz="3600" i="1" lang="en-US">
                <a:solidFill>
                  <a:srgbClr val="FFCC99"/>
                </a:solidFill>
              </a:rPr>
              <a:t>i</a:t>
            </a:r>
            <a:r>
              <a:rPr b="1" sz="3600" i="1" lang="en-US">
                <a:solidFill>
                  <a:srgbClr val="FFCC99"/>
                </a:solidFill>
              </a:rPr>
              <a:t>l</a:t>
            </a:r>
            <a:r>
              <a:rPr b="1" sz="3600" i="1" lang="en-US">
                <a:solidFill>
                  <a:srgbClr val="FFCC99"/>
                </a:solidFill>
              </a:rPr>
              <a:t>l</a:t>
            </a:r>
            <a:r>
              <a:rPr b="1" sz="3600" i="1" lang="en-US">
                <a:solidFill>
                  <a:srgbClr val="FFCC99"/>
                </a:solidFill>
              </a:rPr>
              <a:t> </a:t>
            </a:r>
            <a:r>
              <a:rPr b="1" sz="3600" i="1" lang="en-US">
                <a:solidFill>
                  <a:srgbClr val="FFCC99"/>
                </a:solidFill>
              </a:rPr>
              <a:t>p</a:t>
            </a:r>
            <a:r>
              <a:rPr b="1" sz="3600" i="1" lang="en-US">
                <a:solidFill>
                  <a:srgbClr val="FFCC99"/>
                </a:solidFill>
              </a:rPr>
              <a:t>a</a:t>
            </a:r>
            <a:r>
              <a:rPr b="1" sz="3600" i="1" lang="en-US">
                <a:solidFill>
                  <a:srgbClr val="FFCC99"/>
                </a:solidFill>
              </a:rPr>
              <a:t>g</a:t>
            </a:r>
            <a:r>
              <a:rPr b="1" sz="3600" i="1" lang="en-US">
                <a:solidFill>
                  <a:srgbClr val="FFCC99"/>
                </a:solidFill>
              </a:rPr>
              <a:t>e</a:t>
            </a:r>
            <a:r>
              <a:rPr b="1" sz="3600" i="1" lang="en-US">
                <a:solidFill>
                  <a:srgbClr val="FFCC99"/>
                </a:solidFill>
              </a:rPr>
              <a:t>:</a:t>
            </a:r>
            <a:r>
              <a:rPr b="1" sz="3600" i="1" lang="en-US">
                <a:solidFill>
                  <a:srgbClr val="FFCC99"/>
                </a:solidFill>
              </a:rPr>
              <a:t>T</a:t>
            </a:r>
            <a:r>
              <a:rPr b="1" sz="3600" i="1" lang="en-US">
                <a:solidFill>
                  <a:srgbClr val="FFCC99"/>
                </a:solidFill>
              </a:rPr>
              <a:t>e</a:t>
            </a:r>
            <a:r>
              <a:rPr b="1" sz="3600" i="1" lang="en-US">
                <a:solidFill>
                  <a:srgbClr val="FFCC99"/>
                </a:solidFill>
              </a:rPr>
              <a:t>c</a:t>
            </a:r>
            <a:r>
              <a:rPr b="1" sz="3600" i="1" lang="en-US">
                <a:solidFill>
                  <a:srgbClr val="FFCC99"/>
                </a:solidFill>
              </a:rPr>
              <a:t>h</a:t>
            </a:r>
            <a:r>
              <a:rPr b="1" sz="3600" i="1" lang="en-US">
                <a:solidFill>
                  <a:srgbClr val="FFCC99"/>
                </a:solidFill>
              </a:rPr>
              <a:t>n</a:t>
            </a:r>
            <a:r>
              <a:rPr b="1" sz="3600" i="1" lang="en-US">
                <a:solidFill>
                  <a:srgbClr val="FFCC99"/>
                </a:solidFill>
              </a:rPr>
              <a:t>i</a:t>
            </a:r>
            <a:r>
              <a:rPr b="1" sz="3600" i="1" lang="en-US">
                <a:solidFill>
                  <a:srgbClr val="FFCC99"/>
                </a:solidFill>
              </a:rPr>
              <a:t>c</a:t>
            </a:r>
            <a:r>
              <a:rPr b="1" sz="3600" i="1" lang="en-US">
                <a:solidFill>
                  <a:srgbClr val="FFCC99"/>
                </a:solidFill>
              </a:rPr>
              <a:t>a</a:t>
            </a:r>
            <a:r>
              <a:rPr b="1" sz="3600" i="1" lang="en-US">
                <a:solidFill>
                  <a:srgbClr val="FFCC99"/>
                </a:solidFill>
              </a:rPr>
              <a:t>l</a:t>
            </a:r>
            <a:r>
              <a:rPr b="1" sz="3600" i="1" lang="en-US">
                <a:solidFill>
                  <a:srgbClr val="FFCC99"/>
                </a:solidFill>
              </a:rPr>
              <a:t>&amp;</a:t>
            </a:r>
            <a:r>
              <a:rPr b="1" sz="3600" i="1" lang="en-US">
                <a:solidFill>
                  <a:srgbClr val="FFCC99"/>
                </a:solidFill>
              </a:rPr>
              <a:t>s</a:t>
            </a:r>
            <a:r>
              <a:rPr b="1" sz="3600" i="1" lang="en-US">
                <a:solidFill>
                  <a:srgbClr val="FFCC99"/>
                </a:solidFill>
              </a:rPr>
              <a:t>o</a:t>
            </a:r>
            <a:r>
              <a:rPr b="1" sz="3600" i="1" lang="en-US">
                <a:solidFill>
                  <a:srgbClr val="FFCC99"/>
                </a:solidFill>
              </a:rPr>
              <a:t>f</a:t>
            </a:r>
            <a:r>
              <a:rPr b="1" sz="3600" i="1" lang="en-US">
                <a:solidFill>
                  <a:srgbClr val="FFCC99"/>
                </a:solidFill>
              </a:rPr>
              <a:t>t</a:t>
            </a:r>
            <a:r>
              <a:rPr b="1" sz="3600" i="1" lang="en-US">
                <a:solidFill>
                  <a:srgbClr val="FFCC99"/>
                </a:solidFill>
              </a:rPr>
              <a:t> </a:t>
            </a:r>
            <a:r>
              <a:rPr b="1" sz="3600" i="1" lang="en-US">
                <a:solidFill>
                  <a:srgbClr val="FFCC99"/>
                </a:solidFill>
              </a:rPr>
              <a:t>s</a:t>
            </a:r>
            <a:r>
              <a:rPr b="1" sz="3600" i="1" lang="en-US">
                <a:solidFill>
                  <a:srgbClr val="FFCC99"/>
                </a:solidFill>
              </a:rPr>
              <a:t>k</a:t>
            </a:r>
            <a:r>
              <a:rPr b="1" sz="3600" i="1" lang="en-US">
                <a:solidFill>
                  <a:srgbClr val="FFCC99"/>
                </a:solidFill>
              </a:rPr>
              <a:t>i</a:t>
            </a:r>
            <a:r>
              <a:rPr b="1" sz="3600" i="1" lang="en-US">
                <a:solidFill>
                  <a:srgbClr val="FFCC99"/>
                </a:solidFill>
              </a:rPr>
              <a:t>l</a:t>
            </a:r>
            <a:r>
              <a:rPr b="1" sz="3600" i="1" lang="en-US">
                <a:solidFill>
                  <a:srgbClr val="FFCC99"/>
                </a:solidFill>
              </a:rPr>
              <a:t>l</a:t>
            </a:r>
            <a:endParaRPr sz="2800" lang="en-US">
              <a:solidFill>
                <a:srgbClr val="000000"/>
              </a:solidFill>
            </a:endParaRPr>
          </a:p>
          <a:p>
            <a:endParaRPr sz="2800" lang="en-US">
              <a:solidFill>
                <a:srgbClr val="000000"/>
              </a:solidFill>
            </a:endParaRPr>
          </a:p>
          <a:p>
            <a:r>
              <a:rPr b="1" sz="3600" i="1" lang="en-US">
                <a:solidFill>
                  <a:srgbClr val="FFCC99"/>
                </a:solidFill>
              </a:rPr>
              <a:t>3</a:t>
            </a:r>
            <a:r>
              <a:rPr b="1" sz="3600" i="1" lang="en-US">
                <a:solidFill>
                  <a:srgbClr val="FFCC99"/>
                </a:solidFill>
              </a:rPr>
              <a:t>.</a:t>
            </a:r>
            <a:r>
              <a:rPr b="1" sz="3600" i="1" lang="en-US">
                <a:solidFill>
                  <a:srgbClr val="FFCC99"/>
                </a:solidFill>
              </a:rPr>
              <a:t>P</a:t>
            </a:r>
            <a:r>
              <a:rPr b="1" sz="3600" i="1" lang="en-US">
                <a:solidFill>
                  <a:srgbClr val="FFCC99"/>
                </a:solidFill>
              </a:rPr>
              <a:t>r</a:t>
            </a:r>
            <a:r>
              <a:rPr b="1" sz="3600" i="1" lang="en-US">
                <a:solidFill>
                  <a:srgbClr val="FFCC99"/>
                </a:solidFill>
              </a:rPr>
              <a:t>o</a:t>
            </a:r>
            <a:r>
              <a:rPr b="1" sz="3600" i="1" lang="en-US">
                <a:solidFill>
                  <a:srgbClr val="FFCC99"/>
                </a:solidFill>
              </a:rPr>
              <a:t>j</a:t>
            </a:r>
            <a:r>
              <a:rPr b="1" sz="3600" i="1" lang="en-US">
                <a:solidFill>
                  <a:srgbClr val="FFCC99"/>
                </a:solidFill>
              </a:rPr>
              <a:t>ect </a:t>
            </a:r>
            <a:r>
              <a:rPr b="1" sz="3600" i="1" lang="en-US">
                <a:solidFill>
                  <a:srgbClr val="FFCC99"/>
                </a:solidFill>
              </a:rPr>
              <a:t>p</a:t>
            </a:r>
            <a:r>
              <a:rPr b="1" sz="3600" i="1" lang="en-US">
                <a:solidFill>
                  <a:srgbClr val="FFCC99"/>
                </a:solidFill>
              </a:rPr>
              <a:t>a</a:t>
            </a:r>
            <a:r>
              <a:rPr b="1" sz="3600" i="1" lang="en-US">
                <a:solidFill>
                  <a:srgbClr val="FFCC99"/>
                </a:solidFill>
              </a:rPr>
              <a:t>g</a:t>
            </a:r>
            <a:r>
              <a:rPr b="1" sz="3600" i="1" lang="en-US">
                <a:solidFill>
                  <a:srgbClr val="FFCC99"/>
                </a:solidFill>
              </a:rPr>
              <a:t>e</a:t>
            </a:r>
            <a:r>
              <a:rPr b="1" sz="3600" i="1" lang="en-US">
                <a:solidFill>
                  <a:srgbClr val="FFCC99"/>
                </a:solidFill>
              </a:rPr>
              <a:t>:</a:t>
            </a:r>
            <a:r>
              <a:rPr b="1" sz="3600" i="1" lang="en-US">
                <a:solidFill>
                  <a:srgbClr val="FFCC99"/>
                </a:solidFill>
              </a:rPr>
              <a:t> Academic </a:t>
            </a:r>
            <a:r>
              <a:rPr b="1" sz="3600" i="1" lang="en-US">
                <a:solidFill>
                  <a:srgbClr val="FFCC99"/>
                </a:solidFill>
              </a:rPr>
              <a:t>p</a:t>
            </a:r>
            <a:r>
              <a:rPr b="1" sz="3600" i="1" lang="en-US">
                <a:solidFill>
                  <a:srgbClr val="FFCC99"/>
                </a:solidFill>
              </a:rPr>
              <a:t>r</a:t>
            </a:r>
            <a:r>
              <a:rPr b="1" sz="3600" i="1" lang="en-US">
                <a:solidFill>
                  <a:srgbClr val="FFCC99"/>
                </a:solidFill>
              </a:rPr>
              <a:t>o</a:t>
            </a:r>
            <a:r>
              <a:rPr b="1" sz="3600" i="1" lang="en-US">
                <a:solidFill>
                  <a:srgbClr val="FFCC99"/>
                </a:solidFill>
              </a:rPr>
              <a:t>j</a:t>
            </a:r>
            <a:r>
              <a:rPr b="1" sz="3600" i="1" lang="en-US">
                <a:solidFill>
                  <a:srgbClr val="FFCC99"/>
                </a:solidFill>
              </a:rPr>
              <a:t>ects</a:t>
            </a:r>
            <a:endParaRPr sz="2800"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med">
        <p15:prstTrans prst="pageCurlDouble"/>
      </p:transition>
    </mc:Choice>
    <mc:Fallback>
      <p:transition spd="slow">
        <p:fade/>
      </p:transition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afterEffect" presetClass="entr" presetID="2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dur="750" id="7"/>
                                        <p:tgtEl>
                                          <p:spTgt spid="2097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9" name="turn-right-arrow_64616"/>
          <p:cNvSpPr>
            <a:spLocks noChangeAspect="1"/>
          </p:cNvSpPr>
          <p:nvPr/>
        </p:nvSpPr>
        <p:spPr bwMode="auto">
          <a:xfrm>
            <a:off x="5754327" y="2508216"/>
            <a:ext cx="609685" cy="402121"/>
          </a:xfrm>
          <a:custGeom>
            <a:avLst/>
            <a:gdLst>
              <a:gd name="T0" fmla="*/ 4920 w 4953"/>
              <a:gd name="T1" fmla="*/ 1387 h 3272"/>
              <a:gd name="T2" fmla="*/ 4072 w 4953"/>
              <a:gd name="T3" fmla="*/ 522 h 3272"/>
              <a:gd name="T4" fmla="*/ 3452 w 4953"/>
              <a:gd name="T5" fmla="*/ 41 h 3272"/>
              <a:gd name="T6" fmla="*/ 3354 w 4953"/>
              <a:gd name="T7" fmla="*/ 8 h 3272"/>
              <a:gd name="T8" fmla="*/ 3288 w 4953"/>
              <a:gd name="T9" fmla="*/ 73 h 3272"/>
              <a:gd name="T10" fmla="*/ 3248 w 4953"/>
              <a:gd name="T11" fmla="*/ 653 h 3272"/>
              <a:gd name="T12" fmla="*/ 1118 w 4953"/>
              <a:gd name="T13" fmla="*/ 1297 h 3272"/>
              <a:gd name="T14" fmla="*/ 8 w 4953"/>
              <a:gd name="T15" fmla="*/ 3182 h 3272"/>
              <a:gd name="T16" fmla="*/ 57 w 4953"/>
              <a:gd name="T17" fmla="*/ 3239 h 3272"/>
              <a:gd name="T18" fmla="*/ 147 w 4953"/>
              <a:gd name="T19" fmla="*/ 3256 h 3272"/>
              <a:gd name="T20" fmla="*/ 3280 w 4953"/>
              <a:gd name="T21" fmla="*/ 2203 h 3272"/>
              <a:gd name="T22" fmla="*/ 3288 w 4953"/>
              <a:gd name="T23" fmla="*/ 2203 h 3272"/>
              <a:gd name="T24" fmla="*/ 3207 w 4953"/>
              <a:gd name="T25" fmla="*/ 2954 h 3272"/>
              <a:gd name="T26" fmla="*/ 3321 w 4953"/>
              <a:gd name="T27" fmla="*/ 3044 h 3272"/>
              <a:gd name="T28" fmla="*/ 3443 w 4953"/>
              <a:gd name="T29" fmla="*/ 3060 h 3272"/>
              <a:gd name="T30" fmla="*/ 4929 w 4953"/>
              <a:gd name="T31" fmla="*/ 1493 h 3272"/>
              <a:gd name="T32" fmla="*/ 4920 w 4953"/>
              <a:gd name="T33" fmla="*/ 1387 h 3272"/>
              <a:gd name="T34" fmla="*/ 4651 w 4953"/>
              <a:gd name="T35" fmla="*/ 1607 h 3272"/>
              <a:gd name="T36" fmla="*/ 4153 w 4953"/>
              <a:gd name="T37" fmla="*/ 2170 h 3272"/>
              <a:gd name="T38" fmla="*/ 3394 w 4953"/>
              <a:gd name="T39" fmla="*/ 2880 h 3272"/>
              <a:gd name="T40" fmla="*/ 3403 w 4953"/>
              <a:gd name="T41" fmla="*/ 2211 h 3272"/>
              <a:gd name="T42" fmla="*/ 3378 w 4953"/>
              <a:gd name="T43" fmla="*/ 2162 h 3272"/>
              <a:gd name="T44" fmla="*/ 3329 w 4953"/>
              <a:gd name="T45" fmla="*/ 2032 h 3272"/>
              <a:gd name="T46" fmla="*/ 139 w 4953"/>
              <a:gd name="T47" fmla="*/ 3060 h 3272"/>
              <a:gd name="T48" fmla="*/ 1297 w 4953"/>
              <a:gd name="T49" fmla="*/ 1395 h 3272"/>
              <a:gd name="T50" fmla="*/ 3248 w 4953"/>
              <a:gd name="T51" fmla="*/ 824 h 3272"/>
              <a:gd name="T52" fmla="*/ 3248 w 4953"/>
              <a:gd name="T53" fmla="*/ 832 h 3272"/>
              <a:gd name="T54" fmla="*/ 3362 w 4953"/>
              <a:gd name="T55" fmla="*/ 848 h 3272"/>
              <a:gd name="T56" fmla="*/ 3370 w 4953"/>
              <a:gd name="T57" fmla="*/ 808 h 3272"/>
              <a:gd name="T58" fmla="*/ 3394 w 4953"/>
              <a:gd name="T59" fmla="*/ 693 h 3272"/>
              <a:gd name="T60" fmla="*/ 3443 w 4953"/>
              <a:gd name="T61" fmla="*/ 302 h 3272"/>
              <a:gd name="T62" fmla="*/ 3460 w 4953"/>
              <a:gd name="T63" fmla="*/ 196 h 3272"/>
              <a:gd name="T64" fmla="*/ 3868 w 4953"/>
              <a:gd name="T65" fmla="*/ 579 h 3272"/>
              <a:gd name="T66" fmla="*/ 4570 w 4953"/>
              <a:gd name="T67" fmla="*/ 1330 h 3272"/>
              <a:gd name="T68" fmla="*/ 4651 w 4953"/>
              <a:gd name="T69" fmla="*/ 1607 h 32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4953" h="3272">
                <a:moveTo>
                  <a:pt x="4920" y="1387"/>
                </a:moveTo>
                <a:cubicBezTo>
                  <a:pt x="4610" y="1126"/>
                  <a:pt x="4349" y="816"/>
                  <a:pt x="4072" y="522"/>
                </a:cubicBezTo>
                <a:cubicBezTo>
                  <a:pt x="3925" y="367"/>
                  <a:pt x="3696" y="57"/>
                  <a:pt x="3452" y="41"/>
                </a:cubicBezTo>
                <a:cubicBezTo>
                  <a:pt x="3435" y="16"/>
                  <a:pt x="3411" y="0"/>
                  <a:pt x="3354" y="8"/>
                </a:cubicBezTo>
                <a:cubicBezTo>
                  <a:pt x="3321" y="16"/>
                  <a:pt x="3297" y="41"/>
                  <a:pt x="3288" y="73"/>
                </a:cubicBezTo>
                <a:cubicBezTo>
                  <a:pt x="3239" y="261"/>
                  <a:pt x="3248" y="457"/>
                  <a:pt x="3248" y="653"/>
                </a:cubicBezTo>
                <a:cubicBezTo>
                  <a:pt x="2530" y="555"/>
                  <a:pt x="1689" y="914"/>
                  <a:pt x="1118" y="1297"/>
                </a:cubicBezTo>
                <a:cubicBezTo>
                  <a:pt x="490" y="1713"/>
                  <a:pt x="0" y="2407"/>
                  <a:pt x="8" y="3182"/>
                </a:cubicBezTo>
                <a:cubicBezTo>
                  <a:pt x="8" y="3215"/>
                  <a:pt x="33" y="3231"/>
                  <a:pt x="57" y="3239"/>
                </a:cubicBezTo>
                <a:cubicBezTo>
                  <a:pt x="82" y="3264"/>
                  <a:pt x="114" y="3272"/>
                  <a:pt x="147" y="3256"/>
                </a:cubicBezTo>
                <a:cubicBezTo>
                  <a:pt x="1093" y="2587"/>
                  <a:pt x="2081" y="1999"/>
                  <a:pt x="3280" y="2203"/>
                </a:cubicBezTo>
                <a:lnTo>
                  <a:pt x="3288" y="2203"/>
                </a:lnTo>
                <a:cubicBezTo>
                  <a:pt x="3215" y="2440"/>
                  <a:pt x="3207" y="2709"/>
                  <a:pt x="3207" y="2954"/>
                </a:cubicBezTo>
                <a:cubicBezTo>
                  <a:pt x="3207" y="3027"/>
                  <a:pt x="3272" y="3052"/>
                  <a:pt x="3321" y="3044"/>
                </a:cubicBezTo>
                <a:cubicBezTo>
                  <a:pt x="3346" y="3076"/>
                  <a:pt x="3403" y="3101"/>
                  <a:pt x="3443" y="3060"/>
                </a:cubicBezTo>
                <a:cubicBezTo>
                  <a:pt x="3982" y="2611"/>
                  <a:pt x="4570" y="2105"/>
                  <a:pt x="4929" y="1493"/>
                </a:cubicBezTo>
                <a:cubicBezTo>
                  <a:pt x="4953" y="1469"/>
                  <a:pt x="4953" y="1412"/>
                  <a:pt x="4920" y="1387"/>
                </a:cubicBezTo>
                <a:close/>
                <a:moveTo>
                  <a:pt x="4651" y="1607"/>
                </a:moveTo>
                <a:cubicBezTo>
                  <a:pt x="4512" y="1811"/>
                  <a:pt x="4333" y="1991"/>
                  <a:pt x="4153" y="2170"/>
                </a:cubicBezTo>
                <a:cubicBezTo>
                  <a:pt x="3909" y="2415"/>
                  <a:pt x="3631" y="2627"/>
                  <a:pt x="3394" y="2880"/>
                </a:cubicBezTo>
                <a:cubicBezTo>
                  <a:pt x="3394" y="2660"/>
                  <a:pt x="3386" y="2440"/>
                  <a:pt x="3403" y="2211"/>
                </a:cubicBezTo>
                <a:cubicBezTo>
                  <a:pt x="3403" y="2187"/>
                  <a:pt x="3394" y="2170"/>
                  <a:pt x="3378" y="2162"/>
                </a:cubicBezTo>
                <a:cubicBezTo>
                  <a:pt x="3403" y="2113"/>
                  <a:pt x="3394" y="2048"/>
                  <a:pt x="3329" y="2032"/>
                </a:cubicBezTo>
                <a:cubicBezTo>
                  <a:pt x="2146" y="1779"/>
                  <a:pt x="1053" y="2342"/>
                  <a:pt x="139" y="3060"/>
                </a:cubicBezTo>
                <a:cubicBezTo>
                  <a:pt x="261" y="2342"/>
                  <a:pt x="685" y="1803"/>
                  <a:pt x="1297" y="1395"/>
                </a:cubicBezTo>
                <a:cubicBezTo>
                  <a:pt x="1909" y="987"/>
                  <a:pt x="2546" y="906"/>
                  <a:pt x="3248" y="824"/>
                </a:cubicBezTo>
                <a:lnTo>
                  <a:pt x="3248" y="832"/>
                </a:lnTo>
                <a:cubicBezTo>
                  <a:pt x="3239" y="897"/>
                  <a:pt x="3346" y="906"/>
                  <a:pt x="3362" y="848"/>
                </a:cubicBezTo>
                <a:cubicBezTo>
                  <a:pt x="3362" y="832"/>
                  <a:pt x="3370" y="824"/>
                  <a:pt x="3370" y="808"/>
                </a:cubicBezTo>
                <a:cubicBezTo>
                  <a:pt x="3419" y="783"/>
                  <a:pt x="3435" y="718"/>
                  <a:pt x="3394" y="693"/>
                </a:cubicBezTo>
                <a:cubicBezTo>
                  <a:pt x="3419" y="563"/>
                  <a:pt x="3427" y="432"/>
                  <a:pt x="3443" y="302"/>
                </a:cubicBezTo>
                <a:cubicBezTo>
                  <a:pt x="3443" y="277"/>
                  <a:pt x="3452" y="236"/>
                  <a:pt x="3460" y="196"/>
                </a:cubicBezTo>
                <a:cubicBezTo>
                  <a:pt x="3566" y="334"/>
                  <a:pt x="3745" y="457"/>
                  <a:pt x="3868" y="579"/>
                </a:cubicBezTo>
                <a:cubicBezTo>
                  <a:pt x="4104" y="824"/>
                  <a:pt x="4325" y="1085"/>
                  <a:pt x="4570" y="1330"/>
                </a:cubicBezTo>
                <a:cubicBezTo>
                  <a:pt x="4700" y="1444"/>
                  <a:pt x="4757" y="1444"/>
                  <a:pt x="4651" y="160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p>
            <a:endParaRPr altLang="en-US" lang="zh-CN">
              <a:cs typeface="+mn-ea"/>
              <a:sym typeface="+mn-lt"/>
            </a:endParaRPr>
          </a:p>
        </p:txBody>
      </p:sp>
      <p:sp>
        <p:nvSpPr>
          <p:cNvPr id="1048590" name="speaker-with-waves_106089"/>
          <p:cNvSpPr>
            <a:spLocks noChangeAspect="1"/>
          </p:cNvSpPr>
          <p:nvPr/>
        </p:nvSpPr>
        <p:spPr bwMode="auto">
          <a:xfrm>
            <a:off x="8823282" y="2508216"/>
            <a:ext cx="609685" cy="484966"/>
          </a:xfrm>
          <a:custGeom>
            <a:avLst/>
            <a:gdLst>
              <a:gd name="connsiteX0" fmla="*/ 373273 h 605239"/>
              <a:gd name="connsiteY0" fmla="*/ 373273 h 605239"/>
              <a:gd name="connsiteX1" fmla="*/ 373273 h 605239"/>
              <a:gd name="connsiteY1" fmla="*/ 373273 h 605239"/>
              <a:gd name="connsiteX2" fmla="*/ 373273 h 605239"/>
              <a:gd name="connsiteY2" fmla="*/ 373273 h 605239"/>
              <a:gd name="connsiteX3" fmla="*/ 373273 h 605239"/>
              <a:gd name="connsiteY3" fmla="*/ 373273 h 605239"/>
              <a:gd name="connsiteX4" fmla="*/ 373273 h 605239"/>
              <a:gd name="connsiteY4" fmla="*/ 373273 h 605239"/>
              <a:gd name="connsiteX5" fmla="*/ 373273 h 605239"/>
              <a:gd name="connsiteY5" fmla="*/ 373273 h 605239"/>
              <a:gd name="connsiteX6" fmla="*/ 373273 h 605239"/>
              <a:gd name="connsiteY6" fmla="*/ 373273 h 605239"/>
              <a:gd name="connsiteX7" fmla="*/ 373273 h 605239"/>
              <a:gd name="connsiteY7" fmla="*/ 373273 h 605239"/>
              <a:gd name="connsiteX8" fmla="*/ 373273 h 605239"/>
              <a:gd name="connsiteY8" fmla="*/ 373273 h 605239"/>
              <a:gd name="connsiteX9" fmla="*/ 373273 h 605239"/>
              <a:gd name="connsiteY9" fmla="*/ 373273 h 605239"/>
              <a:gd name="connsiteX10" fmla="*/ 373273 h 605239"/>
              <a:gd name="connsiteY10" fmla="*/ 373273 h 605239"/>
              <a:gd name="connsiteX11" fmla="*/ 373273 h 605239"/>
              <a:gd name="connsiteY11" fmla="*/ 373273 h 605239"/>
              <a:gd name="connsiteX12" fmla="*/ 373273 h 605239"/>
              <a:gd name="connsiteY12" fmla="*/ 373273 h 605239"/>
              <a:gd name="connsiteX13" fmla="*/ 373273 h 605239"/>
              <a:gd name="connsiteY13" fmla="*/ 373273 h 605239"/>
              <a:gd name="connsiteX14" fmla="*/ 373273 h 605239"/>
              <a:gd name="connsiteY14" fmla="*/ 373273 h 605239"/>
              <a:gd name="connsiteX15" fmla="*/ 373273 h 605239"/>
              <a:gd name="connsiteY15" fmla="*/ 373273 h 605239"/>
              <a:gd name="connsiteX16" fmla="*/ 373273 h 605239"/>
              <a:gd name="connsiteY16" fmla="*/ 373273 h 605239"/>
              <a:gd name="connsiteX17" fmla="*/ 373273 h 605239"/>
              <a:gd name="connsiteY17" fmla="*/ 373273 h 605239"/>
              <a:gd name="connsiteX18" fmla="*/ 373273 h 605239"/>
              <a:gd name="connsiteY18" fmla="*/ 373273 h 605239"/>
              <a:gd name="connsiteX19" fmla="*/ 373273 h 605239"/>
              <a:gd name="connsiteY19" fmla="*/ 373273 h 605239"/>
              <a:gd name="connsiteX20" fmla="*/ 373273 h 605239"/>
              <a:gd name="connsiteY20" fmla="*/ 373273 h 605239"/>
              <a:gd name="connsiteX21" fmla="*/ 373273 h 605239"/>
              <a:gd name="connsiteY21" fmla="*/ 373273 h 605239"/>
              <a:gd name="connsiteX22" fmla="*/ 373273 h 605239"/>
              <a:gd name="connsiteY22" fmla="*/ 373273 h 605239"/>
              <a:gd name="connsiteX23" fmla="*/ 373273 h 605239"/>
              <a:gd name="connsiteY23" fmla="*/ 373273 h 605239"/>
              <a:gd name="connsiteX24" fmla="*/ 373273 h 605239"/>
              <a:gd name="connsiteY24" fmla="*/ 373273 h 605239"/>
              <a:gd name="connsiteX25" fmla="*/ 373273 h 605239"/>
              <a:gd name="connsiteY25" fmla="*/ 373273 h 605239"/>
              <a:gd name="connsiteX26" fmla="*/ 373273 h 605239"/>
              <a:gd name="connsiteY26" fmla="*/ 373273 h 605239"/>
              <a:gd name="connsiteX27" fmla="*/ 373273 h 605239"/>
              <a:gd name="connsiteY27" fmla="*/ 373273 h 605239"/>
              <a:gd name="connsiteX28" fmla="*/ 373273 h 605239"/>
              <a:gd name="connsiteY28" fmla="*/ 373273 h 605239"/>
              <a:gd name="connsiteX29" fmla="*/ 373273 h 605239"/>
              <a:gd name="connsiteY29" fmla="*/ 373273 h 605239"/>
              <a:gd name="connsiteX30" fmla="*/ 373273 h 605239"/>
              <a:gd name="connsiteY30" fmla="*/ 373273 h 605239"/>
              <a:gd name="connsiteX31" fmla="*/ 373273 h 605239"/>
              <a:gd name="connsiteY31" fmla="*/ 373273 h 605239"/>
              <a:gd name="connsiteX32" fmla="*/ 373273 h 605239"/>
              <a:gd name="connsiteY32" fmla="*/ 373273 h 605239"/>
              <a:gd name="connsiteX33" fmla="*/ 373273 h 605239"/>
              <a:gd name="connsiteY33" fmla="*/ 373273 h 605239"/>
              <a:gd name="connsiteX34" fmla="*/ 373273 h 605239"/>
              <a:gd name="connsiteY34" fmla="*/ 373273 h 605239"/>
              <a:gd name="connsiteX35" fmla="*/ 373273 h 605239"/>
              <a:gd name="connsiteY35" fmla="*/ 373273 h 605239"/>
              <a:gd name="connsiteX36" fmla="*/ 373273 h 605239"/>
              <a:gd name="connsiteY36" fmla="*/ 373273 h 605239"/>
              <a:gd name="connsiteX37" fmla="*/ 373273 h 605239"/>
              <a:gd name="connsiteY37" fmla="*/ 373273 h 605239"/>
              <a:gd name="connsiteX38" fmla="*/ 373273 h 605239"/>
              <a:gd name="connsiteY38" fmla="*/ 373273 h 605239"/>
              <a:gd name="connsiteX39" fmla="*/ 373273 h 605239"/>
              <a:gd name="connsiteY39" fmla="*/ 373273 h 605239"/>
              <a:gd name="connsiteX40" fmla="*/ 373273 h 605239"/>
              <a:gd name="connsiteY40" fmla="*/ 373273 h 605239"/>
              <a:gd name="connsiteX41" fmla="*/ 373273 h 605239"/>
              <a:gd name="connsiteY41" fmla="*/ 373273 h 605239"/>
              <a:gd name="connsiteX42" fmla="*/ 373273 h 605239"/>
              <a:gd name="connsiteY42" fmla="*/ 373273 h 605239"/>
              <a:gd name="connsiteX43" fmla="*/ 373273 h 605239"/>
              <a:gd name="connsiteY43" fmla="*/ 373273 h 605239"/>
              <a:gd name="connsiteX44" fmla="*/ 373273 h 605239"/>
              <a:gd name="connsiteY44" fmla="*/ 373273 h 605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607145" h="482946">
                <a:moveTo>
                  <a:pt x="470526" y="166161"/>
                </a:moveTo>
                <a:cubicBezTo>
                  <a:pt x="473988" y="166216"/>
                  <a:pt x="477467" y="167592"/>
                  <a:pt x="480150" y="170271"/>
                </a:cubicBezTo>
                <a:cubicBezTo>
                  <a:pt x="498129" y="188519"/>
                  <a:pt x="508424" y="214444"/>
                  <a:pt x="508424" y="241382"/>
                </a:cubicBezTo>
                <a:cubicBezTo>
                  <a:pt x="508424" y="268466"/>
                  <a:pt x="498129" y="294390"/>
                  <a:pt x="480150" y="312639"/>
                </a:cubicBezTo>
                <a:cubicBezTo>
                  <a:pt x="477395" y="315391"/>
                  <a:pt x="473915" y="316694"/>
                  <a:pt x="470435" y="316694"/>
                </a:cubicBezTo>
                <a:cubicBezTo>
                  <a:pt x="466955" y="316694"/>
                  <a:pt x="463620" y="315391"/>
                  <a:pt x="461010" y="312784"/>
                </a:cubicBezTo>
                <a:cubicBezTo>
                  <a:pt x="455645" y="307570"/>
                  <a:pt x="455500" y="299025"/>
                  <a:pt x="460720" y="293666"/>
                </a:cubicBezTo>
                <a:cubicBezTo>
                  <a:pt x="473915" y="280486"/>
                  <a:pt x="481310" y="261369"/>
                  <a:pt x="481310" y="241382"/>
                </a:cubicBezTo>
                <a:cubicBezTo>
                  <a:pt x="481310" y="221540"/>
                  <a:pt x="473915" y="202423"/>
                  <a:pt x="460720" y="189098"/>
                </a:cubicBezTo>
                <a:cubicBezTo>
                  <a:pt x="455500" y="183885"/>
                  <a:pt x="455645" y="175340"/>
                  <a:pt x="461010" y="169981"/>
                </a:cubicBezTo>
                <a:cubicBezTo>
                  <a:pt x="463620" y="167374"/>
                  <a:pt x="467064" y="166107"/>
                  <a:pt x="470526" y="166161"/>
                </a:cubicBezTo>
                <a:close/>
                <a:moveTo>
                  <a:pt x="35673" y="144822"/>
                </a:moveTo>
                <a:cubicBezTo>
                  <a:pt x="31032" y="144822"/>
                  <a:pt x="27117" y="148732"/>
                  <a:pt x="27117" y="153510"/>
                </a:cubicBezTo>
                <a:lnTo>
                  <a:pt x="27117" y="329451"/>
                </a:lnTo>
                <a:cubicBezTo>
                  <a:pt x="27117" y="334229"/>
                  <a:pt x="31032" y="338139"/>
                  <a:pt x="35673" y="338139"/>
                </a:cubicBezTo>
                <a:lnTo>
                  <a:pt x="94837" y="338139"/>
                </a:lnTo>
                <a:lnTo>
                  <a:pt x="94837" y="144822"/>
                </a:lnTo>
                <a:close/>
                <a:moveTo>
                  <a:pt x="554259" y="128248"/>
                </a:moveTo>
                <a:cubicBezTo>
                  <a:pt x="557737" y="128285"/>
                  <a:pt x="561214" y="129624"/>
                  <a:pt x="563822" y="132229"/>
                </a:cubicBezTo>
                <a:cubicBezTo>
                  <a:pt x="591352" y="160169"/>
                  <a:pt x="607145" y="199979"/>
                  <a:pt x="607145" y="241381"/>
                </a:cubicBezTo>
                <a:cubicBezTo>
                  <a:pt x="607145" y="282784"/>
                  <a:pt x="591352" y="322594"/>
                  <a:pt x="563822" y="350534"/>
                </a:cubicBezTo>
                <a:cubicBezTo>
                  <a:pt x="561069" y="353284"/>
                  <a:pt x="557591" y="354587"/>
                  <a:pt x="554114" y="354587"/>
                </a:cubicBezTo>
                <a:cubicBezTo>
                  <a:pt x="550781" y="354587"/>
                  <a:pt x="547304" y="353284"/>
                  <a:pt x="544696" y="350678"/>
                </a:cubicBezTo>
                <a:cubicBezTo>
                  <a:pt x="539335" y="345467"/>
                  <a:pt x="539190" y="336926"/>
                  <a:pt x="544551" y="331570"/>
                </a:cubicBezTo>
                <a:cubicBezTo>
                  <a:pt x="567154" y="308697"/>
                  <a:pt x="580050" y="275835"/>
                  <a:pt x="580050" y="241381"/>
                </a:cubicBezTo>
                <a:cubicBezTo>
                  <a:pt x="580050" y="207072"/>
                  <a:pt x="567154" y="174211"/>
                  <a:pt x="544551" y="151193"/>
                </a:cubicBezTo>
                <a:cubicBezTo>
                  <a:pt x="539190" y="145982"/>
                  <a:pt x="539335" y="137296"/>
                  <a:pt x="544696" y="132085"/>
                </a:cubicBezTo>
                <a:cubicBezTo>
                  <a:pt x="547304" y="129479"/>
                  <a:pt x="550782" y="128212"/>
                  <a:pt x="554259" y="128248"/>
                </a:cubicBezTo>
                <a:close/>
                <a:moveTo>
                  <a:pt x="328886" y="35493"/>
                </a:moveTo>
                <a:lnTo>
                  <a:pt x="121955" y="139609"/>
                </a:lnTo>
                <a:lnTo>
                  <a:pt x="121955" y="343352"/>
                </a:lnTo>
                <a:lnTo>
                  <a:pt x="328886" y="447468"/>
                </a:lnTo>
                <a:close/>
                <a:moveTo>
                  <a:pt x="336281" y="1463"/>
                </a:moveTo>
                <a:cubicBezTo>
                  <a:pt x="340487" y="-709"/>
                  <a:pt x="345562" y="-419"/>
                  <a:pt x="349478" y="2042"/>
                </a:cubicBezTo>
                <a:cubicBezTo>
                  <a:pt x="353538" y="4504"/>
                  <a:pt x="356003" y="8848"/>
                  <a:pt x="356003" y="13482"/>
                </a:cubicBezTo>
                <a:lnTo>
                  <a:pt x="356003" y="469334"/>
                </a:lnTo>
                <a:cubicBezTo>
                  <a:pt x="356003" y="474113"/>
                  <a:pt x="353538" y="478457"/>
                  <a:pt x="349478" y="480919"/>
                </a:cubicBezTo>
                <a:cubicBezTo>
                  <a:pt x="347302" y="482222"/>
                  <a:pt x="344837" y="482946"/>
                  <a:pt x="342372" y="482946"/>
                </a:cubicBezTo>
                <a:cubicBezTo>
                  <a:pt x="340342" y="482946"/>
                  <a:pt x="338167" y="482367"/>
                  <a:pt x="336281" y="481498"/>
                </a:cubicBezTo>
                <a:lnTo>
                  <a:pt x="105278" y="365218"/>
                </a:lnTo>
                <a:lnTo>
                  <a:pt x="35673" y="365218"/>
                </a:lnTo>
                <a:cubicBezTo>
                  <a:pt x="16096" y="365218"/>
                  <a:pt x="0" y="349144"/>
                  <a:pt x="0" y="329451"/>
                </a:cubicBezTo>
                <a:lnTo>
                  <a:pt x="0" y="153510"/>
                </a:lnTo>
                <a:cubicBezTo>
                  <a:pt x="0" y="133817"/>
                  <a:pt x="16096" y="117743"/>
                  <a:pt x="35673" y="117743"/>
                </a:cubicBezTo>
                <a:lnTo>
                  <a:pt x="105278" y="11774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p>
            <a:endParaRPr altLang="en-US" lang="zh-CN">
              <a:cs typeface="+mn-ea"/>
              <a:sym typeface="+mn-lt"/>
            </a:endParaRPr>
          </a:p>
        </p:txBody>
      </p:sp>
      <p:sp>
        <p:nvSpPr>
          <p:cNvPr id="1048591" name="trash_263067"/>
          <p:cNvSpPr>
            <a:spLocks noChangeAspect="1"/>
          </p:cNvSpPr>
          <p:nvPr/>
        </p:nvSpPr>
        <p:spPr bwMode="auto">
          <a:xfrm>
            <a:off x="2931850" y="2404435"/>
            <a:ext cx="528209" cy="609685"/>
          </a:xfrm>
          <a:custGeom>
            <a:avLst/>
            <a:gdLst>
              <a:gd name="connsiteX0" fmla="*/ 364492 w 525642"/>
              <a:gd name="connsiteY0" fmla="*/ 201148 h 606722"/>
              <a:gd name="connsiteX1" fmla="*/ 378547 w 525642"/>
              <a:gd name="connsiteY1" fmla="*/ 215723 h 606722"/>
              <a:gd name="connsiteX2" fmla="*/ 374010 w 525642"/>
              <a:gd name="connsiteY2" fmla="*/ 448744 h 606722"/>
              <a:gd name="connsiteX3" fmla="*/ 359777 w 525642"/>
              <a:gd name="connsiteY3" fmla="*/ 462697 h 606722"/>
              <a:gd name="connsiteX4" fmla="*/ 359510 w 525642"/>
              <a:gd name="connsiteY4" fmla="*/ 462697 h 606722"/>
              <a:gd name="connsiteX5" fmla="*/ 345455 w 525642"/>
              <a:gd name="connsiteY5" fmla="*/ 448211 h 606722"/>
              <a:gd name="connsiteX6" fmla="*/ 349992 w 525642"/>
              <a:gd name="connsiteY6" fmla="*/ 215190 h 606722"/>
              <a:gd name="connsiteX7" fmla="*/ 364492 w 525642"/>
              <a:gd name="connsiteY7" fmla="*/ 201148 h 606722"/>
              <a:gd name="connsiteX8" fmla="*/ 262847 w 525642"/>
              <a:gd name="connsiteY8" fmla="*/ 201112 h 606722"/>
              <a:gd name="connsiteX9" fmla="*/ 277181 w 525642"/>
              <a:gd name="connsiteY9" fmla="*/ 215422 h 606722"/>
              <a:gd name="connsiteX10" fmla="*/ 277181 w 525642"/>
              <a:gd name="connsiteY10" fmla="*/ 448477 h 606722"/>
              <a:gd name="connsiteX11" fmla="*/ 262847 w 525642"/>
              <a:gd name="connsiteY11" fmla="*/ 462698 h 606722"/>
              <a:gd name="connsiteX12" fmla="*/ 248602 w 525642"/>
              <a:gd name="connsiteY12" fmla="*/ 448477 h 606722"/>
              <a:gd name="connsiteX13" fmla="*/ 248602 w 525642"/>
              <a:gd name="connsiteY13" fmla="*/ 215422 h 606722"/>
              <a:gd name="connsiteX14" fmla="*/ 262847 w 525642"/>
              <a:gd name="connsiteY14" fmla="*/ 201112 h 606722"/>
              <a:gd name="connsiteX15" fmla="*/ 161210 w 525642"/>
              <a:gd name="connsiteY15" fmla="*/ 201112 h 606722"/>
              <a:gd name="connsiteX16" fmla="*/ 161566 w 525642"/>
              <a:gd name="connsiteY16" fmla="*/ 201112 h 606722"/>
              <a:gd name="connsiteX17" fmla="*/ 175807 w 525642"/>
              <a:gd name="connsiteY17" fmla="*/ 215156 h 606722"/>
              <a:gd name="connsiteX18" fmla="*/ 180257 w 525642"/>
              <a:gd name="connsiteY18" fmla="*/ 448210 h 606722"/>
              <a:gd name="connsiteX19" fmla="*/ 166283 w 525642"/>
              <a:gd name="connsiteY19" fmla="*/ 462698 h 606722"/>
              <a:gd name="connsiteX20" fmla="*/ 166016 w 525642"/>
              <a:gd name="connsiteY20" fmla="*/ 462698 h 606722"/>
              <a:gd name="connsiteX21" fmla="*/ 151686 w 525642"/>
              <a:gd name="connsiteY21" fmla="*/ 448743 h 606722"/>
              <a:gd name="connsiteX22" fmla="*/ 147236 w 525642"/>
              <a:gd name="connsiteY22" fmla="*/ 215689 h 606722"/>
              <a:gd name="connsiteX23" fmla="*/ 161210 w 525642"/>
              <a:gd name="connsiteY23" fmla="*/ 201112 h 606722"/>
              <a:gd name="connsiteX24" fmla="*/ 69421 w 525642"/>
              <a:gd name="connsiteY24" fmla="*/ 85760 h 606722"/>
              <a:gd name="connsiteX25" fmla="*/ 87488 w 525642"/>
              <a:gd name="connsiteY25" fmla="*/ 554288 h 606722"/>
              <a:gd name="connsiteX26" fmla="*/ 112231 w 525642"/>
              <a:gd name="connsiteY26" fmla="*/ 578106 h 606722"/>
              <a:gd name="connsiteX27" fmla="*/ 413411 w 525642"/>
              <a:gd name="connsiteY27" fmla="*/ 578106 h 606722"/>
              <a:gd name="connsiteX28" fmla="*/ 438243 w 525642"/>
              <a:gd name="connsiteY28" fmla="*/ 554288 h 606722"/>
              <a:gd name="connsiteX29" fmla="*/ 456221 w 525642"/>
              <a:gd name="connsiteY29" fmla="*/ 85760 h 606722"/>
              <a:gd name="connsiteX30" fmla="*/ 206216 w 525642"/>
              <a:gd name="connsiteY30" fmla="*/ 28527 h 606722"/>
              <a:gd name="connsiteX31" fmla="*/ 206216 w 525642"/>
              <a:gd name="connsiteY31" fmla="*/ 57144 h 606722"/>
              <a:gd name="connsiteX32" fmla="*/ 319515 w 525642"/>
              <a:gd name="connsiteY32" fmla="*/ 57144 h 606722"/>
              <a:gd name="connsiteX33" fmla="*/ 319515 w 525642"/>
              <a:gd name="connsiteY33" fmla="*/ 28527 h 606722"/>
              <a:gd name="connsiteX34" fmla="*/ 206038 w 525642"/>
              <a:gd name="connsiteY34" fmla="*/ 0 h 606722"/>
              <a:gd name="connsiteX35" fmla="*/ 319693 w 525642"/>
              <a:gd name="connsiteY35" fmla="*/ 0 h 606722"/>
              <a:gd name="connsiteX36" fmla="*/ 348084 w 525642"/>
              <a:gd name="connsiteY36" fmla="*/ 28350 h 606722"/>
              <a:gd name="connsiteX37" fmla="*/ 348084 w 525642"/>
              <a:gd name="connsiteY37" fmla="*/ 57144 h 606722"/>
              <a:gd name="connsiteX38" fmla="*/ 511402 w 525642"/>
              <a:gd name="connsiteY38" fmla="*/ 57144 h 606722"/>
              <a:gd name="connsiteX39" fmla="*/ 525642 w 525642"/>
              <a:gd name="connsiteY39" fmla="*/ 71452 h 606722"/>
              <a:gd name="connsiteX40" fmla="*/ 511402 w 525642"/>
              <a:gd name="connsiteY40" fmla="*/ 85671 h 606722"/>
              <a:gd name="connsiteX41" fmla="*/ 484879 w 525642"/>
              <a:gd name="connsiteY41" fmla="*/ 85671 h 606722"/>
              <a:gd name="connsiteX42" fmla="*/ 466812 w 525642"/>
              <a:gd name="connsiteY42" fmla="*/ 555444 h 606722"/>
              <a:gd name="connsiteX43" fmla="*/ 413411 w 525642"/>
              <a:gd name="connsiteY43" fmla="*/ 606722 h 606722"/>
              <a:gd name="connsiteX44" fmla="*/ 112231 w 525642"/>
              <a:gd name="connsiteY44" fmla="*/ 606722 h 606722"/>
              <a:gd name="connsiteX45" fmla="*/ 58919 w 525642"/>
              <a:gd name="connsiteY45" fmla="*/ 555444 h 606722"/>
              <a:gd name="connsiteX46" fmla="*/ 40852 w 525642"/>
              <a:gd name="connsiteY46" fmla="*/ 85760 h 606722"/>
              <a:gd name="connsiteX47" fmla="*/ 14329 w 525642"/>
              <a:gd name="connsiteY47" fmla="*/ 85760 h 606722"/>
              <a:gd name="connsiteX48" fmla="*/ 0 w 525642"/>
              <a:gd name="connsiteY48" fmla="*/ 71452 h 606722"/>
              <a:gd name="connsiteX49" fmla="*/ 14329 w 525642"/>
              <a:gd name="connsiteY49" fmla="*/ 57144 h 606722"/>
              <a:gd name="connsiteX50" fmla="*/ 177647 w 525642"/>
              <a:gd name="connsiteY50" fmla="*/ 57144 h 606722"/>
              <a:gd name="connsiteX51" fmla="*/ 177647 w 525642"/>
              <a:gd name="connsiteY51" fmla="*/ 28350 h 606722"/>
              <a:gd name="connsiteX52" fmla="*/ 206038 w 525642"/>
              <a:gd name="connsiteY52" fmla="*/ 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525642" h="606722">
                <a:moveTo>
                  <a:pt x="364492" y="201148"/>
                </a:moveTo>
                <a:cubicBezTo>
                  <a:pt x="372409" y="201326"/>
                  <a:pt x="378725" y="207813"/>
                  <a:pt x="378547" y="215723"/>
                </a:cubicBezTo>
                <a:lnTo>
                  <a:pt x="374010" y="448744"/>
                </a:lnTo>
                <a:cubicBezTo>
                  <a:pt x="373921" y="456565"/>
                  <a:pt x="367516" y="462697"/>
                  <a:pt x="359777" y="462697"/>
                </a:cubicBezTo>
                <a:cubicBezTo>
                  <a:pt x="359688" y="462697"/>
                  <a:pt x="359599" y="462697"/>
                  <a:pt x="359510" y="462697"/>
                </a:cubicBezTo>
                <a:cubicBezTo>
                  <a:pt x="351593" y="462608"/>
                  <a:pt x="345277" y="456032"/>
                  <a:pt x="345455" y="448211"/>
                </a:cubicBezTo>
                <a:lnTo>
                  <a:pt x="349992" y="215190"/>
                </a:lnTo>
                <a:cubicBezTo>
                  <a:pt x="350081" y="207280"/>
                  <a:pt x="356664" y="200970"/>
                  <a:pt x="364492" y="201148"/>
                </a:cubicBezTo>
                <a:close/>
                <a:moveTo>
                  <a:pt x="262847" y="201112"/>
                </a:moveTo>
                <a:cubicBezTo>
                  <a:pt x="270771" y="201112"/>
                  <a:pt x="277181" y="207512"/>
                  <a:pt x="277181" y="215422"/>
                </a:cubicBezTo>
                <a:lnTo>
                  <a:pt x="277181" y="448477"/>
                </a:lnTo>
                <a:cubicBezTo>
                  <a:pt x="277181" y="456387"/>
                  <a:pt x="270771" y="462698"/>
                  <a:pt x="262847" y="462698"/>
                </a:cubicBezTo>
                <a:cubicBezTo>
                  <a:pt x="255012" y="462698"/>
                  <a:pt x="248602" y="456387"/>
                  <a:pt x="248602" y="448477"/>
                </a:cubicBezTo>
                <a:lnTo>
                  <a:pt x="248602" y="215422"/>
                </a:lnTo>
                <a:cubicBezTo>
                  <a:pt x="248602" y="207512"/>
                  <a:pt x="255012" y="201112"/>
                  <a:pt x="262847" y="201112"/>
                </a:cubicBezTo>
                <a:close/>
                <a:moveTo>
                  <a:pt x="161210" y="201112"/>
                </a:moveTo>
                <a:cubicBezTo>
                  <a:pt x="161299" y="201112"/>
                  <a:pt x="161388" y="201112"/>
                  <a:pt x="161566" y="201112"/>
                </a:cubicBezTo>
                <a:cubicBezTo>
                  <a:pt x="169309" y="201112"/>
                  <a:pt x="175629" y="207334"/>
                  <a:pt x="175807" y="215156"/>
                </a:cubicBezTo>
                <a:lnTo>
                  <a:pt x="180257" y="448210"/>
                </a:lnTo>
                <a:cubicBezTo>
                  <a:pt x="180435" y="456032"/>
                  <a:pt x="174205" y="462609"/>
                  <a:pt x="166283" y="462698"/>
                </a:cubicBezTo>
                <a:cubicBezTo>
                  <a:pt x="166194" y="462698"/>
                  <a:pt x="166105" y="462698"/>
                  <a:pt x="166016" y="462698"/>
                </a:cubicBezTo>
                <a:cubicBezTo>
                  <a:pt x="158273" y="462698"/>
                  <a:pt x="151864" y="456565"/>
                  <a:pt x="151686" y="448743"/>
                </a:cubicBezTo>
                <a:lnTo>
                  <a:pt x="147236" y="215689"/>
                </a:lnTo>
                <a:cubicBezTo>
                  <a:pt x="147058" y="207778"/>
                  <a:pt x="153377" y="201290"/>
                  <a:pt x="161210" y="201112"/>
                </a:cubicBezTo>
                <a:close/>
                <a:moveTo>
                  <a:pt x="69421" y="85760"/>
                </a:moveTo>
                <a:lnTo>
                  <a:pt x="87488" y="554288"/>
                </a:lnTo>
                <a:cubicBezTo>
                  <a:pt x="88022" y="567708"/>
                  <a:pt x="98881" y="578106"/>
                  <a:pt x="112231" y="578106"/>
                </a:cubicBezTo>
                <a:lnTo>
                  <a:pt x="413411" y="578106"/>
                </a:lnTo>
                <a:cubicBezTo>
                  <a:pt x="426850" y="578106"/>
                  <a:pt x="437709" y="567708"/>
                  <a:pt x="438243" y="554288"/>
                </a:cubicBezTo>
                <a:lnTo>
                  <a:pt x="456221" y="85760"/>
                </a:lnTo>
                <a:close/>
                <a:moveTo>
                  <a:pt x="206216" y="28527"/>
                </a:moveTo>
                <a:lnTo>
                  <a:pt x="206216" y="57144"/>
                </a:lnTo>
                <a:lnTo>
                  <a:pt x="319515" y="57144"/>
                </a:lnTo>
                <a:lnTo>
                  <a:pt x="319515" y="28527"/>
                </a:lnTo>
                <a:close/>
                <a:moveTo>
                  <a:pt x="206038" y="0"/>
                </a:moveTo>
                <a:lnTo>
                  <a:pt x="319693" y="0"/>
                </a:lnTo>
                <a:cubicBezTo>
                  <a:pt x="335357" y="0"/>
                  <a:pt x="348084" y="12708"/>
                  <a:pt x="348084" y="28350"/>
                </a:cubicBezTo>
                <a:lnTo>
                  <a:pt x="348084" y="57144"/>
                </a:lnTo>
                <a:lnTo>
                  <a:pt x="511402" y="57144"/>
                </a:lnTo>
                <a:cubicBezTo>
                  <a:pt x="519234" y="57144"/>
                  <a:pt x="525642" y="63543"/>
                  <a:pt x="525642" y="71452"/>
                </a:cubicBezTo>
                <a:cubicBezTo>
                  <a:pt x="525642" y="79362"/>
                  <a:pt x="519234" y="85671"/>
                  <a:pt x="511402" y="85671"/>
                </a:cubicBezTo>
                <a:lnTo>
                  <a:pt x="484879" y="85671"/>
                </a:lnTo>
                <a:lnTo>
                  <a:pt x="466812" y="555444"/>
                </a:lnTo>
                <a:cubicBezTo>
                  <a:pt x="465655" y="584149"/>
                  <a:pt x="442248" y="606722"/>
                  <a:pt x="413411" y="606722"/>
                </a:cubicBezTo>
                <a:lnTo>
                  <a:pt x="112231" y="606722"/>
                </a:lnTo>
                <a:cubicBezTo>
                  <a:pt x="83483" y="606722"/>
                  <a:pt x="59987" y="584149"/>
                  <a:pt x="58919" y="555444"/>
                </a:cubicBezTo>
                <a:lnTo>
                  <a:pt x="40852" y="85760"/>
                </a:lnTo>
                <a:lnTo>
                  <a:pt x="14329" y="85760"/>
                </a:lnTo>
                <a:cubicBezTo>
                  <a:pt x="6408" y="85760"/>
                  <a:pt x="0" y="79362"/>
                  <a:pt x="0" y="71452"/>
                </a:cubicBezTo>
                <a:cubicBezTo>
                  <a:pt x="0" y="63543"/>
                  <a:pt x="6408" y="57144"/>
                  <a:pt x="14329" y="57144"/>
                </a:cubicBezTo>
                <a:lnTo>
                  <a:pt x="177647" y="57144"/>
                </a:lnTo>
                <a:lnTo>
                  <a:pt x="177647" y="28350"/>
                </a:lnTo>
                <a:cubicBezTo>
                  <a:pt x="177647" y="12708"/>
                  <a:pt x="190374" y="0"/>
                  <a:pt x="20603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p>
            <a:endParaRPr altLang="en-US" lang="zh-CN">
              <a:cs typeface="+mn-ea"/>
              <a:sym typeface="+mn-lt"/>
            </a:endParaRPr>
          </a:p>
        </p:txBody>
      </p:sp>
      <p:sp>
        <p:nvSpPr>
          <p:cNvPr id="1048592" name=""/>
          <p:cNvSpPr txBox="1"/>
          <p:nvPr/>
        </p:nvSpPr>
        <p:spPr>
          <a:xfrm>
            <a:off x="2931849" y="692702"/>
            <a:ext cx="8736212" cy="751840"/>
          </a:xfrm>
          <a:prstGeom prst="rect"/>
        </p:spPr>
        <p:txBody>
          <a:bodyPr rtlCol="0" wrap="square">
            <a:spAutoFit/>
          </a:bodyPr>
          <a:p>
            <a:r>
              <a:rPr b="1" sz="4400" i="1" lang="en-US" u="sng">
                <a:solidFill>
                  <a:srgbClr val="993300"/>
                </a:solidFill>
              </a:rPr>
              <a:t>F</a:t>
            </a:r>
            <a:r>
              <a:rPr b="1" sz="4400" i="1" lang="en-US" u="sng">
                <a:solidFill>
                  <a:srgbClr val="993300"/>
                </a:solidFill>
              </a:rPr>
              <a:t>e</a:t>
            </a:r>
            <a:r>
              <a:rPr b="1" sz="4400" i="1" lang="en-US" u="sng">
                <a:solidFill>
                  <a:srgbClr val="993300"/>
                </a:solidFill>
              </a:rPr>
              <a:t>a</a:t>
            </a:r>
            <a:r>
              <a:rPr b="1" sz="4400" i="1" lang="en-US" u="sng">
                <a:solidFill>
                  <a:srgbClr val="993300"/>
                </a:solidFill>
              </a:rPr>
              <a:t>tures </a:t>
            </a:r>
            <a:r>
              <a:rPr b="1" sz="4400" i="1" lang="en-US" u="sng">
                <a:solidFill>
                  <a:srgbClr val="993300"/>
                </a:solidFill>
              </a:rPr>
              <a:t>and </a:t>
            </a:r>
            <a:r>
              <a:rPr b="1" sz="4400" i="1" lang="en-US" u="sng">
                <a:solidFill>
                  <a:srgbClr val="993300"/>
                </a:solidFill>
              </a:rPr>
              <a:t>Functionality </a:t>
            </a:r>
            <a:endParaRPr sz="2800" lang="en-US">
              <a:solidFill>
                <a:srgbClr val="000000"/>
              </a:solidFill>
            </a:endParaRPr>
          </a:p>
        </p:txBody>
      </p:sp>
      <p:sp>
        <p:nvSpPr>
          <p:cNvPr id="1048593" name=""/>
          <p:cNvSpPr txBox="1"/>
          <p:nvPr/>
        </p:nvSpPr>
        <p:spPr>
          <a:xfrm>
            <a:off x="594961" y="2750699"/>
            <a:ext cx="9708811" cy="3482340"/>
          </a:xfrm>
          <a:prstGeom prst="rect"/>
        </p:spPr>
        <p:txBody>
          <a:bodyPr rtlCol="0" wrap="square">
            <a:spAutoFit/>
          </a:bodyPr>
          <a:p>
            <a:r>
              <a:rPr b="1" sz="3600" i="1" lang="en-US">
                <a:solidFill>
                  <a:srgbClr val="FFCC99"/>
                </a:solidFill>
              </a:rPr>
              <a:t>1</a:t>
            </a:r>
            <a:r>
              <a:rPr b="1" sz="3600" i="1" lang="en-US">
                <a:solidFill>
                  <a:srgbClr val="FFCC99"/>
                </a:solidFill>
              </a:rPr>
              <a:t>.</a:t>
            </a:r>
            <a:r>
              <a:rPr b="1" sz="3600" i="1" lang="en-US">
                <a:solidFill>
                  <a:srgbClr val="FFCC99"/>
                </a:solidFill>
              </a:rPr>
              <a:t>F</a:t>
            </a:r>
            <a:r>
              <a:rPr b="1" sz="3600" i="1" lang="en-US">
                <a:solidFill>
                  <a:srgbClr val="FFCC99"/>
                </a:solidFill>
              </a:rPr>
              <a:t>u</a:t>
            </a:r>
            <a:r>
              <a:rPr b="1" sz="3600" i="1" lang="en-US">
                <a:solidFill>
                  <a:srgbClr val="FFCC99"/>
                </a:solidFill>
              </a:rPr>
              <a:t>l</a:t>
            </a:r>
            <a:r>
              <a:rPr b="1" sz="3600" i="1" lang="en-US">
                <a:solidFill>
                  <a:srgbClr val="FFCC99"/>
                </a:solidFill>
              </a:rPr>
              <a:t>l</a:t>
            </a:r>
            <a:r>
              <a:rPr b="1" sz="3600" i="1" lang="en-US">
                <a:solidFill>
                  <a:srgbClr val="FFCC99"/>
                </a:solidFill>
              </a:rPr>
              <a:t>y</a:t>
            </a:r>
            <a:r>
              <a:rPr b="1" sz="3600" i="1" lang="en-US">
                <a:solidFill>
                  <a:srgbClr val="FFCC99"/>
                </a:solidFill>
              </a:rPr>
              <a:t> </a:t>
            </a:r>
            <a:r>
              <a:rPr b="1" sz="3600" i="1" lang="en-US">
                <a:solidFill>
                  <a:srgbClr val="FFCC99"/>
                </a:solidFill>
              </a:rPr>
              <a:t>c</a:t>
            </a:r>
            <a:r>
              <a:rPr b="1" sz="3600" i="1" lang="en-US">
                <a:solidFill>
                  <a:srgbClr val="FFCC99"/>
                </a:solidFill>
              </a:rPr>
              <a:t>u</a:t>
            </a:r>
            <a:r>
              <a:rPr b="1" sz="3600" i="1" lang="en-US">
                <a:solidFill>
                  <a:srgbClr val="FFCC99"/>
                </a:solidFill>
              </a:rPr>
              <a:t>stomisable </a:t>
            </a:r>
            <a:r>
              <a:rPr b="1" sz="3600" i="1" lang="en-US">
                <a:solidFill>
                  <a:srgbClr val="FFCC99"/>
                </a:solidFill>
              </a:rPr>
              <a:t>b</a:t>
            </a:r>
            <a:r>
              <a:rPr b="1" sz="3600" i="1" lang="en-US">
                <a:solidFill>
                  <a:srgbClr val="FFCC99"/>
                </a:solidFill>
              </a:rPr>
              <a:t>y</a:t>
            </a:r>
            <a:r>
              <a:rPr b="1" sz="3600" i="1" lang="en-US">
                <a:solidFill>
                  <a:srgbClr val="FFCC99"/>
                </a:solidFill>
              </a:rPr>
              <a:t> </a:t>
            </a:r>
            <a:r>
              <a:rPr b="1" sz="3600" i="1" lang="en-US">
                <a:solidFill>
                  <a:srgbClr val="FFCC99"/>
                </a:solidFill>
              </a:rPr>
              <a:t>s</a:t>
            </a:r>
            <a:r>
              <a:rPr b="1" sz="3600" i="1" lang="en-US">
                <a:solidFill>
                  <a:srgbClr val="FFCC99"/>
                </a:solidFill>
              </a:rPr>
              <a:t>t</a:t>
            </a:r>
            <a:r>
              <a:rPr b="1" sz="3600" i="1" lang="en-US">
                <a:solidFill>
                  <a:srgbClr val="FFCC99"/>
                </a:solidFill>
              </a:rPr>
              <a:t>u</a:t>
            </a:r>
            <a:r>
              <a:rPr b="1" sz="3600" i="1" lang="en-US">
                <a:solidFill>
                  <a:srgbClr val="FFCC99"/>
                </a:solidFill>
              </a:rPr>
              <a:t>dents</a:t>
            </a:r>
            <a:r>
              <a:rPr b="1" sz="3600" i="1" lang="en-US">
                <a:solidFill>
                  <a:srgbClr val="FFCC99"/>
                </a:solidFill>
              </a:rPr>
              <a:t>.</a:t>
            </a:r>
            <a:endParaRPr sz="2800" lang="en-US">
              <a:solidFill>
                <a:srgbClr val="000000"/>
              </a:solidFill>
            </a:endParaRPr>
          </a:p>
          <a:p>
            <a:endParaRPr sz="2800" lang="en-US">
              <a:solidFill>
                <a:srgbClr val="000000"/>
              </a:solidFill>
            </a:endParaRPr>
          </a:p>
          <a:p>
            <a:r>
              <a:rPr b="1" sz="3600" i="1" lang="en-US">
                <a:solidFill>
                  <a:srgbClr val="FFCC99"/>
                </a:solidFill>
              </a:rPr>
              <a:t>2</a:t>
            </a:r>
            <a:r>
              <a:rPr b="1" sz="3600" i="1" lang="en-US">
                <a:solidFill>
                  <a:srgbClr val="FFCC99"/>
                </a:solidFill>
              </a:rPr>
              <a:t>.</a:t>
            </a:r>
            <a:r>
              <a:rPr b="1" sz="3600" i="1" lang="en-US">
                <a:solidFill>
                  <a:srgbClr val="FFCC99"/>
                </a:solidFill>
              </a:rPr>
              <a:t>P</a:t>
            </a:r>
            <a:r>
              <a:rPr b="1" sz="3600" i="1" lang="en-US">
                <a:solidFill>
                  <a:srgbClr val="FFCC99"/>
                </a:solidFill>
              </a:rPr>
              <a:t>r</a:t>
            </a:r>
            <a:r>
              <a:rPr b="1" sz="3600" i="1" lang="en-US">
                <a:solidFill>
                  <a:srgbClr val="FFCC99"/>
                </a:solidFill>
              </a:rPr>
              <a:t>o</a:t>
            </a:r>
            <a:r>
              <a:rPr b="1" sz="3600" i="1" lang="en-US">
                <a:solidFill>
                  <a:srgbClr val="FFCC99"/>
                </a:solidFill>
              </a:rPr>
              <a:t>v</a:t>
            </a:r>
            <a:r>
              <a:rPr b="1" sz="3600" i="1" lang="en-US">
                <a:solidFill>
                  <a:srgbClr val="FFCC99"/>
                </a:solidFill>
              </a:rPr>
              <a:t>ide</a:t>
            </a:r>
            <a:r>
              <a:rPr b="1" sz="3600" i="1" lang="en-US">
                <a:solidFill>
                  <a:srgbClr val="FFCC99"/>
                </a:solidFill>
              </a:rPr>
              <a:t>s</a:t>
            </a:r>
            <a:r>
              <a:rPr b="1" sz="3600" i="1" lang="en-US">
                <a:solidFill>
                  <a:srgbClr val="FFCC99"/>
                </a:solidFill>
              </a:rPr>
              <a:t> </a:t>
            </a:r>
            <a:r>
              <a:rPr b="1" sz="3600" i="1" lang="en-US">
                <a:solidFill>
                  <a:srgbClr val="FFCC99"/>
                </a:solidFill>
              </a:rPr>
              <a:t>r</a:t>
            </a:r>
            <a:r>
              <a:rPr b="1" sz="3600" i="1" lang="en-US">
                <a:solidFill>
                  <a:srgbClr val="FFCC99"/>
                </a:solidFill>
              </a:rPr>
              <a:t>e</a:t>
            </a:r>
            <a:r>
              <a:rPr b="1" sz="3600" i="1" lang="en-US">
                <a:solidFill>
                  <a:srgbClr val="FFCC99"/>
                </a:solidFill>
              </a:rPr>
              <a:t>a</a:t>
            </a:r>
            <a:r>
              <a:rPr b="1" sz="3600" i="1" lang="en-US">
                <a:solidFill>
                  <a:srgbClr val="FFCC99"/>
                </a:solidFill>
              </a:rPr>
              <a:t>l</a:t>
            </a:r>
            <a:r>
              <a:rPr b="1" sz="3600" i="1" lang="en-US">
                <a:solidFill>
                  <a:srgbClr val="FFCC99"/>
                </a:solidFill>
              </a:rPr>
              <a:t>-time </a:t>
            </a:r>
            <a:r>
              <a:rPr b="1" sz="3600" i="1" lang="en-US">
                <a:solidFill>
                  <a:srgbClr val="FFCC99"/>
                </a:solidFill>
              </a:rPr>
              <a:t>u</a:t>
            </a:r>
            <a:r>
              <a:rPr b="1" sz="3600" i="1" lang="en-US">
                <a:solidFill>
                  <a:srgbClr val="FFCC99"/>
                </a:solidFill>
              </a:rPr>
              <a:t>p</a:t>
            </a:r>
            <a:r>
              <a:rPr b="1" sz="3600" i="1" lang="en-US">
                <a:solidFill>
                  <a:srgbClr val="FFCC99"/>
                </a:solidFill>
              </a:rPr>
              <a:t>dates </a:t>
            </a:r>
            <a:r>
              <a:rPr b="1" sz="3600" i="1" lang="en-US">
                <a:solidFill>
                  <a:srgbClr val="FFCC99"/>
                </a:solidFill>
              </a:rPr>
              <a:t>o</a:t>
            </a:r>
            <a:r>
              <a:rPr b="1" sz="3600" i="1" lang="en-US">
                <a:solidFill>
                  <a:srgbClr val="FFCC99"/>
                </a:solidFill>
              </a:rPr>
              <a:t>f</a:t>
            </a:r>
            <a:r>
              <a:rPr b="1" sz="3600" i="1" lang="en-US">
                <a:solidFill>
                  <a:srgbClr val="FFCC99"/>
                </a:solidFill>
              </a:rPr>
              <a:t> </a:t>
            </a:r>
            <a:r>
              <a:rPr b="1" sz="3600" i="1" lang="en-US">
                <a:solidFill>
                  <a:srgbClr val="FFCC99"/>
                </a:solidFill>
              </a:rPr>
              <a:t>p</a:t>
            </a:r>
            <a:r>
              <a:rPr b="1" sz="3600" i="1" lang="en-US">
                <a:solidFill>
                  <a:srgbClr val="FFCC99"/>
                </a:solidFill>
              </a:rPr>
              <a:t>r</a:t>
            </a:r>
            <a:r>
              <a:rPr b="1" sz="3600" i="1" lang="en-US">
                <a:solidFill>
                  <a:srgbClr val="FFCC99"/>
                </a:solidFill>
              </a:rPr>
              <a:t>o</a:t>
            </a:r>
            <a:r>
              <a:rPr b="1" sz="3600" i="1" lang="en-US">
                <a:solidFill>
                  <a:srgbClr val="FFCC99"/>
                </a:solidFill>
              </a:rPr>
              <a:t>f</a:t>
            </a:r>
            <a:r>
              <a:rPr b="1" sz="3600" i="1" lang="en-US">
                <a:solidFill>
                  <a:srgbClr val="FFCC99"/>
                </a:solidFill>
              </a:rPr>
              <a:t>i</a:t>
            </a:r>
            <a:r>
              <a:rPr b="1" sz="3600" i="1" lang="en-US">
                <a:solidFill>
                  <a:srgbClr val="FFCC99"/>
                </a:solidFill>
              </a:rPr>
              <a:t>l</a:t>
            </a:r>
            <a:r>
              <a:rPr b="1" sz="3600" i="1" lang="en-US">
                <a:solidFill>
                  <a:srgbClr val="FFCC99"/>
                </a:solidFill>
              </a:rPr>
              <a:t>e</a:t>
            </a:r>
            <a:r>
              <a:rPr b="1" sz="3600" i="1" lang="en-US">
                <a:solidFill>
                  <a:srgbClr val="FFCC99"/>
                </a:solidFill>
              </a:rPr>
              <a:t>.</a:t>
            </a:r>
            <a:endParaRPr sz="2800" lang="en-US">
              <a:solidFill>
                <a:srgbClr val="000000"/>
              </a:solidFill>
            </a:endParaRPr>
          </a:p>
          <a:p>
            <a:endParaRPr sz="2800" lang="en-US">
              <a:solidFill>
                <a:srgbClr val="000000"/>
              </a:solidFill>
            </a:endParaRPr>
          </a:p>
          <a:p>
            <a:r>
              <a:rPr b="1" sz="3600" i="1" lang="en-US">
                <a:solidFill>
                  <a:srgbClr val="FFCC99"/>
                </a:solidFill>
              </a:rPr>
              <a:t>3</a:t>
            </a:r>
            <a:r>
              <a:rPr b="1" sz="3600" i="1" lang="en-US">
                <a:solidFill>
                  <a:srgbClr val="FFCC99"/>
                </a:solidFill>
              </a:rPr>
              <a:t>.</a:t>
            </a:r>
            <a:r>
              <a:rPr b="1" sz="3600" i="1" lang="en-US">
                <a:solidFill>
                  <a:srgbClr val="FFCC99"/>
                </a:solidFill>
              </a:rPr>
              <a:t>C</a:t>
            </a:r>
            <a:r>
              <a:rPr b="1" sz="3600" i="1" lang="en-US">
                <a:solidFill>
                  <a:srgbClr val="FFCC99"/>
                </a:solidFill>
              </a:rPr>
              <a:t>r</a:t>
            </a:r>
            <a:r>
              <a:rPr b="1" sz="3600" i="1" lang="en-US">
                <a:solidFill>
                  <a:srgbClr val="FFCC99"/>
                </a:solidFill>
              </a:rPr>
              <a:t>o</a:t>
            </a:r>
            <a:r>
              <a:rPr b="1" sz="3600" i="1" lang="en-US">
                <a:solidFill>
                  <a:srgbClr val="FFCC99"/>
                </a:solidFill>
              </a:rPr>
              <a:t>s</a:t>
            </a:r>
            <a:r>
              <a:rPr b="1" sz="3600" i="1" lang="en-US">
                <a:solidFill>
                  <a:srgbClr val="FFCC99"/>
                </a:solidFill>
              </a:rPr>
              <a:t>s</a:t>
            </a:r>
            <a:r>
              <a:rPr b="1" sz="3600" i="1" lang="en-US">
                <a:solidFill>
                  <a:srgbClr val="FFCC99"/>
                </a:solidFill>
              </a:rPr>
              <a:t> </a:t>
            </a:r>
            <a:r>
              <a:rPr b="1" sz="3600" i="1" lang="en-US">
                <a:solidFill>
                  <a:srgbClr val="FFCC99"/>
                </a:solidFill>
              </a:rPr>
              <a:t>-</a:t>
            </a:r>
            <a:r>
              <a:rPr b="1" sz="3600" i="1" lang="en-US">
                <a:solidFill>
                  <a:srgbClr val="FFCC99"/>
                </a:solidFill>
              </a:rPr>
              <a:t>p</a:t>
            </a:r>
            <a:r>
              <a:rPr b="1" sz="3600" i="1" lang="en-US">
                <a:solidFill>
                  <a:srgbClr val="FFCC99"/>
                </a:solidFill>
              </a:rPr>
              <a:t>l</a:t>
            </a:r>
            <a:r>
              <a:rPr b="1" sz="3600" i="1" lang="en-US">
                <a:solidFill>
                  <a:srgbClr val="FFCC99"/>
                </a:solidFill>
              </a:rPr>
              <a:t>a</a:t>
            </a:r>
            <a:r>
              <a:rPr b="1" sz="3600" i="1" lang="en-US">
                <a:solidFill>
                  <a:srgbClr val="FFCC99"/>
                </a:solidFill>
              </a:rPr>
              <a:t>t</a:t>
            </a:r>
            <a:r>
              <a:rPr b="1" sz="3600" i="1" lang="en-US">
                <a:solidFill>
                  <a:srgbClr val="FFCC99"/>
                </a:solidFill>
              </a:rPr>
              <a:t>f</a:t>
            </a:r>
            <a:r>
              <a:rPr b="1" sz="3600" i="1" lang="en-US">
                <a:solidFill>
                  <a:srgbClr val="FFCC99"/>
                </a:solidFill>
              </a:rPr>
              <a:t>o</a:t>
            </a:r>
            <a:r>
              <a:rPr b="1" sz="3600" i="1" lang="en-US">
                <a:solidFill>
                  <a:srgbClr val="FFCC99"/>
                </a:solidFill>
              </a:rPr>
              <a:t>r</a:t>
            </a:r>
            <a:r>
              <a:rPr b="1" sz="3600" i="1" lang="en-US">
                <a:solidFill>
                  <a:srgbClr val="FFCC99"/>
                </a:solidFill>
              </a:rPr>
              <a:t>m</a:t>
            </a:r>
            <a:r>
              <a:rPr b="1" sz="3600" i="1" lang="en-US">
                <a:solidFill>
                  <a:srgbClr val="FFCC99"/>
                </a:solidFill>
              </a:rPr>
              <a:t> </a:t>
            </a:r>
            <a:r>
              <a:rPr b="1" sz="3600" i="1" lang="en-US">
                <a:solidFill>
                  <a:srgbClr val="FFCC99"/>
                </a:solidFill>
              </a:rPr>
              <a:t>c</a:t>
            </a:r>
            <a:r>
              <a:rPr b="1" sz="3600" i="1" lang="en-US">
                <a:solidFill>
                  <a:srgbClr val="FFCC99"/>
                </a:solidFill>
              </a:rPr>
              <a:t>o</a:t>
            </a:r>
            <a:r>
              <a:rPr b="1" sz="3600" i="1" lang="en-US">
                <a:solidFill>
                  <a:srgbClr val="FFCC99"/>
                </a:solidFill>
              </a:rPr>
              <a:t>m</a:t>
            </a:r>
            <a:r>
              <a:rPr b="1" sz="3600" i="1" lang="en-US">
                <a:solidFill>
                  <a:srgbClr val="FFCC99"/>
                </a:solidFill>
              </a:rPr>
              <a:t>p</a:t>
            </a:r>
            <a:r>
              <a:rPr b="1" sz="3600" i="1" lang="en-US">
                <a:solidFill>
                  <a:srgbClr val="FFCC99"/>
                </a:solidFill>
              </a:rPr>
              <a:t>a</a:t>
            </a:r>
            <a:r>
              <a:rPr b="1" sz="3600" i="1" lang="en-US">
                <a:solidFill>
                  <a:srgbClr val="FFCC99"/>
                </a:solidFill>
              </a:rPr>
              <a:t>t</a:t>
            </a:r>
            <a:r>
              <a:rPr b="1" sz="3600" i="1" lang="en-US">
                <a:solidFill>
                  <a:srgbClr val="FFCC99"/>
                </a:solidFill>
              </a:rPr>
              <a:t>i</a:t>
            </a:r>
            <a:r>
              <a:rPr b="1" sz="3600" i="1" lang="en-US">
                <a:solidFill>
                  <a:srgbClr val="FFCC99"/>
                </a:solidFill>
              </a:rPr>
              <a:t>b</a:t>
            </a:r>
            <a:r>
              <a:rPr b="1" sz="3600" i="1" lang="en-US">
                <a:solidFill>
                  <a:srgbClr val="FFCC99"/>
                </a:solidFill>
              </a:rPr>
              <a:t>ility </a:t>
            </a:r>
            <a:r>
              <a:rPr b="1" sz="3600" i="1" lang="en-US">
                <a:solidFill>
                  <a:srgbClr val="FFCC99"/>
                </a:solidFill>
              </a:rPr>
              <a:t>(</a:t>
            </a:r>
            <a:r>
              <a:rPr b="1" sz="3600" i="1" lang="en-US">
                <a:solidFill>
                  <a:srgbClr val="FFCC99"/>
                </a:solidFill>
              </a:rPr>
              <a:t>P</a:t>
            </a:r>
            <a:r>
              <a:rPr b="1" sz="3600" i="1" lang="en-US">
                <a:solidFill>
                  <a:srgbClr val="FFCC99"/>
                </a:solidFill>
              </a:rPr>
              <a:t>C</a:t>
            </a:r>
            <a:r>
              <a:rPr b="1" sz="3600" i="1" lang="en-US">
                <a:solidFill>
                  <a:srgbClr val="FFCC99"/>
                </a:solidFill>
              </a:rPr>
              <a:t>,</a:t>
            </a:r>
            <a:r>
              <a:rPr b="1" sz="3600" i="1" lang="en-US">
                <a:solidFill>
                  <a:srgbClr val="FFCC99"/>
                </a:solidFill>
              </a:rPr>
              <a:t> tablet</a:t>
            </a:r>
            <a:r>
              <a:rPr b="1" sz="3600" i="1" lang="en-US">
                <a:solidFill>
                  <a:srgbClr val="FFCC99"/>
                </a:solidFill>
              </a:rPr>
              <a:t>,</a:t>
            </a:r>
            <a:r>
              <a:rPr b="1" sz="3600" i="1" lang="en-US">
                <a:solidFill>
                  <a:srgbClr val="FFCC99"/>
                </a:solidFill>
              </a:rPr>
              <a:t> mobile</a:t>
            </a:r>
            <a:r>
              <a:rPr b="1" sz="3600" i="1" lang="en-US">
                <a:solidFill>
                  <a:srgbClr val="FFCC99"/>
                </a:solidFill>
              </a:rPr>
              <a:t>)</a:t>
            </a:r>
            <a:endParaRPr sz="2800" lang="en-US">
              <a:solidFill>
                <a:srgbClr val="000000"/>
              </a:solidFill>
            </a:endParaRPr>
          </a:p>
          <a:p>
            <a:endParaRPr sz="2800" lang="en-US">
              <a:solidFill>
                <a:srgbClr val="000000"/>
              </a:solidFill>
            </a:endParaRPr>
          </a:p>
        </p:txBody>
      </p:sp>
      <p:pic>
        <p:nvPicPr>
          <p:cNvPr id="2097155" name="图片 5" descr="10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13916989">
            <a:off x="9116692" y="1228151"/>
            <a:ext cx="2956560" cy="3277235"/>
          </a:xfrm>
          <a:prstGeom prst="rect"/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med">
        <p15:prstTrans prst="pageCurlDouble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主题">
  <a:themeElements>
    <a:clrScheme name="Office">
      <a:dk1>
        <a:sysClr lastClr="000000" val="windowText"/>
      </a:dk1>
      <a:lt1>
        <a:sysClr lastClr="FFFFFF" val="window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faxoflga">
      <a:majorFont>
        <a:latin typeface="Arial"/>
        <a:ea typeface="Arial"/>
        <a:cs typeface=""/>
      </a:majorFont>
      <a:minorFont>
        <a:latin typeface="Arial"/>
        <a:ea typeface="Ari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2.xml><?xml version="1.0" encoding="utf-8"?>
<a:theme xmlns:a="http://schemas.openxmlformats.org/drawingml/2006/main" name="Office 主题">
  <a:themeElements>
    <a:clrScheme name="Office">
      <a:dk1>
        <a:sysClr lastClr="000000" val="windowText"/>
      </a:dk1>
      <a:lt1>
        <a:sysClr lastClr="FFFFFF" val="window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Arial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Arial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3.xml><?xml version="1.0" encoding="utf-8"?>
<a:theme xmlns:a="http://schemas.openxmlformats.org/drawingml/2006/main" name="Office 主题">
  <a:themeElements>
    <a:clrScheme name="Office">
      <a:dk1>
        <a:sysClr lastClr="000000" val="windowText"/>
      </a:dk1>
      <a:lt1>
        <a:sysClr lastClr="FFFFFF" val="window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Arial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Arial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Properties xmlns="http://schemas.openxmlformats.org/officeDocument/2006/extended-properties">
  <Application>WPS Presentation</Application>
  <ScaleCrop>0</ScaleCrop>
  <LinksUpToDate>0</LinksUpToDate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:title>PowerPoint 演示文稿</dc:title>
  <dc:creator>123</dc:creator>
  <cp:lastModifiedBy>wps</cp:lastModifiedBy>
  <dcterms:created xsi:type="dcterms:W3CDTF">2018-04-01T07:08:00Z</dcterms:created>
  <dcterms:modified xsi:type="dcterms:W3CDTF">2025-09-04T03:21:01Z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1033-11.2.0.10351</vt:lpwstr>
  </property>
  <property fmtid="{D5CDD505-2E9C-101B-9397-08002B2CF9AE}" pid="3" name="ICV">
    <vt:lpwstr>761b5e6d1a074077a6d7eed91d46bbdd</vt:lpwstr>
  </property>
</Properties>
</file>